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4"/>
  </p:sldMasterIdLst>
  <p:notesMasterIdLst>
    <p:notesMasterId r:id="rId34"/>
  </p:notesMasterIdLst>
  <p:sldIdLst>
    <p:sldId id="256" r:id="rId5"/>
    <p:sldId id="257" r:id="rId6"/>
    <p:sldId id="262" r:id="rId7"/>
    <p:sldId id="268" r:id="rId8"/>
    <p:sldId id="270" r:id="rId9"/>
    <p:sldId id="269" r:id="rId10"/>
    <p:sldId id="261" r:id="rId11"/>
    <p:sldId id="265" r:id="rId12"/>
    <p:sldId id="266" r:id="rId13"/>
    <p:sldId id="263" r:id="rId14"/>
    <p:sldId id="267" r:id="rId15"/>
    <p:sldId id="258" r:id="rId16"/>
    <p:sldId id="271" r:id="rId17"/>
    <p:sldId id="273" r:id="rId18"/>
    <p:sldId id="272" r:id="rId19"/>
    <p:sldId id="274" r:id="rId20"/>
    <p:sldId id="275" r:id="rId21"/>
    <p:sldId id="276" r:id="rId22"/>
    <p:sldId id="277" r:id="rId23"/>
    <p:sldId id="278" r:id="rId24"/>
    <p:sldId id="279" r:id="rId25"/>
    <p:sldId id="281" r:id="rId26"/>
    <p:sldId id="280" r:id="rId27"/>
    <p:sldId id="282" r:id="rId28"/>
    <p:sldId id="283" r:id="rId29"/>
    <p:sldId id="284" r:id="rId30"/>
    <p:sldId id="259" r:id="rId31"/>
    <p:sldId id="264" r:id="rId32"/>
    <p:sldId id="260" r:id="rId33"/>
  </p:sldIdLst>
  <p:sldSz cx="9144000" cy="5143500" type="screen16x9"/>
  <p:notesSz cx="6858000" cy="9144000"/>
  <p:embeddedFontLst>
    <p:embeddedFont>
      <p:font typeface="Roboto Light" panose="02000000000000000000" pitchFamily="2" charset="0"/>
      <p:regular r:id="rId35"/>
      <p:bold r:id="rId36"/>
      <p:italic r:id="rId37"/>
      <p:boldItalic r:id="rId38"/>
    </p:embeddedFont>
    <p:embeddedFont>
      <p:font typeface="Rubik" panose="020B0604020202020204" charset="-79"/>
      <p:regular r:id="rId39"/>
      <p:bold r:id="rId40"/>
      <p:italic r:id="rId41"/>
      <p:boldItalic r:id="rId42"/>
    </p:embeddedFont>
    <p:embeddedFont>
      <p:font typeface="Rubik Light" panose="020B0604020202020204" charset="-79"/>
      <p:regular r:id="rId43"/>
      <p:bold r:id="rId44"/>
      <p:italic r:id="rId45"/>
      <p:boldItalic r:id="rId46"/>
    </p:embeddedFont>
    <p:embeddedFont>
      <p:font typeface="Rubik Medium" panose="020B0604020202020204" charset="-79"/>
      <p:regular r:id="rId47"/>
      <p:bold r:id="rId48"/>
      <p:italic r:id="rId49"/>
      <p:boldItalic r:id="rId50"/>
    </p:embeddedFont>
    <p:embeddedFont>
      <p:font typeface="Segoe UI" panose="020B0502040204020203" pitchFamily="34" charset="0"/>
      <p:regular r:id="rId51"/>
      <p:bold r:id="rId52"/>
      <p:italic r:id="rId53"/>
      <p:boldItalic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03">
          <p15:clr>
            <a:srgbClr val="A4A3A4"/>
          </p15:clr>
        </p15:guide>
        <p15:guide id="2" pos="196">
          <p15:clr>
            <a:srgbClr val="A4A3A4"/>
          </p15:clr>
        </p15:guide>
        <p15:guide id="3" pos="5497">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5A6F1E2-87F5-40BF-AAAB-F5117B901987}" v="71" dt="2025-05-23T12:41:15.2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9" d="100"/>
          <a:sy n="99" d="100"/>
        </p:scale>
        <p:origin x="922" y="72"/>
      </p:cViewPr>
      <p:guideLst>
        <p:guide orient="horz" pos="603"/>
        <p:guide pos="196"/>
        <p:guide pos="549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5.fntdata"/><Relationship Id="rId21" Type="http://schemas.openxmlformats.org/officeDocument/2006/relationships/slide" Target="slides/slide17.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font" Target="fonts/font16.fntdata"/><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font" Target="fonts/font19.fntdata"/><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font" Target="fonts/font17.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4.fntdata"/><Relationship Id="rId46" Type="http://schemas.openxmlformats.org/officeDocument/2006/relationships/font" Target="fonts/font12.fntdata"/><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font" Target="fonts/font7.fntdata"/><Relationship Id="rId54" Type="http://schemas.openxmlformats.org/officeDocument/2006/relationships/font" Target="fonts/font20.fntdata"/><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2.fntdata"/><Relationship Id="rId49" Type="http://schemas.openxmlformats.org/officeDocument/2006/relationships/font" Target="fonts/font15.fntdata"/><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font" Target="fonts/font10.fntdata"/><Relationship Id="rId52" Type="http://schemas.openxmlformats.org/officeDocument/2006/relationships/font" Target="fonts/font18.fntdata"/><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cas Gauto" userId="223e1ef8-07c5-4efd-8b4e-7d83cdfded12" providerId="ADAL" clId="{75A6F1E2-87F5-40BF-AAAB-F5117B901987}"/>
    <pc:docChg chg="undo custSel addSld delSld modSld sldOrd">
      <pc:chgData name="Lucas Gauto" userId="223e1ef8-07c5-4efd-8b4e-7d83cdfded12" providerId="ADAL" clId="{75A6F1E2-87F5-40BF-AAAB-F5117B901987}" dt="2025-05-23T12:52:13.638" v="10361" actId="20577"/>
      <pc:docMkLst>
        <pc:docMk/>
      </pc:docMkLst>
      <pc:sldChg chg="modSp mod">
        <pc:chgData name="Lucas Gauto" userId="223e1ef8-07c5-4efd-8b4e-7d83cdfded12" providerId="ADAL" clId="{75A6F1E2-87F5-40BF-AAAB-F5117B901987}" dt="2025-05-20T17:59:28.657" v="54" actId="20577"/>
        <pc:sldMkLst>
          <pc:docMk/>
          <pc:sldMk cId="0" sldId="256"/>
        </pc:sldMkLst>
        <pc:spChg chg="mod">
          <ac:chgData name="Lucas Gauto" userId="223e1ef8-07c5-4efd-8b4e-7d83cdfded12" providerId="ADAL" clId="{75A6F1E2-87F5-40BF-AAAB-F5117B901987}" dt="2025-05-20T17:59:23.345" v="44" actId="20577"/>
          <ac:spMkLst>
            <pc:docMk/>
            <pc:sldMk cId="0" sldId="256"/>
            <ac:spMk id="54" creationId="{00000000-0000-0000-0000-000000000000}"/>
          </ac:spMkLst>
        </pc:spChg>
        <pc:spChg chg="mod">
          <ac:chgData name="Lucas Gauto" userId="223e1ef8-07c5-4efd-8b4e-7d83cdfded12" providerId="ADAL" clId="{75A6F1E2-87F5-40BF-AAAB-F5117B901987}" dt="2025-05-20T17:59:28.657" v="54" actId="20577"/>
          <ac:spMkLst>
            <pc:docMk/>
            <pc:sldMk cId="0" sldId="256"/>
            <ac:spMk id="55" creationId="{00000000-0000-0000-0000-000000000000}"/>
          </ac:spMkLst>
        </pc:spChg>
      </pc:sldChg>
      <pc:sldChg chg="addSp delSp modSp mod">
        <pc:chgData name="Lucas Gauto" userId="223e1ef8-07c5-4efd-8b4e-7d83cdfded12" providerId="ADAL" clId="{75A6F1E2-87F5-40BF-AAAB-F5117B901987}" dt="2025-05-21T16:52:01.033" v="4559" actId="20577"/>
        <pc:sldMkLst>
          <pc:docMk/>
          <pc:sldMk cId="0" sldId="257"/>
        </pc:sldMkLst>
        <pc:spChg chg="mod">
          <ac:chgData name="Lucas Gauto" userId="223e1ef8-07c5-4efd-8b4e-7d83cdfded12" providerId="ADAL" clId="{75A6F1E2-87F5-40BF-AAAB-F5117B901987}" dt="2025-05-20T17:59:57.157" v="70" actId="20577"/>
          <ac:spMkLst>
            <pc:docMk/>
            <pc:sldMk cId="0" sldId="257"/>
            <ac:spMk id="61" creationId="{00000000-0000-0000-0000-000000000000}"/>
          </ac:spMkLst>
        </pc:spChg>
        <pc:spChg chg="mod">
          <ac:chgData name="Lucas Gauto" userId="223e1ef8-07c5-4efd-8b4e-7d83cdfded12" providerId="ADAL" clId="{75A6F1E2-87F5-40BF-AAAB-F5117B901987}" dt="2025-05-21T16:52:01.033" v="4559" actId="20577"/>
          <ac:spMkLst>
            <pc:docMk/>
            <pc:sldMk cId="0" sldId="257"/>
            <ac:spMk id="64" creationId="{00000000-0000-0000-0000-000000000000}"/>
          </ac:spMkLst>
        </pc:spChg>
      </pc:sldChg>
      <pc:sldChg chg="modSp mod ord">
        <pc:chgData name="Lucas Gauto" userId="223e1ef8-07c5-4efd-8b4e-7d83cdfded12" providerId="ADAL" clId="{75A6F1E2-87F5-40BF-AAAB-F5117B901987}" dt="2025-05-21T17:00:47.298" v="5023" actId="20577"/>
        <pc:sldMkLst>
          <pc:docMk/>
          <pc:sldMk cId="0" sldId="258"/>
        </pc:sldMkLst>
        <pc:spChg chg="mod">
          <ac:chgData name="Lucas Gauto" userId="223e1ef8-07c5-4efd-8b4e-7d83cdfded12" providerId="ADAL" clId="{75A6F1E2-87F5-40BF-AAAB-F5117B901987}" dt="2025-05-21T17:00:42.799" v="5014" actId="20577"/>
          <ac:spMkLst>
            <pc:docMk/>
            <pc:sldMk cId="0" sldId="258"/>
            <ac:spMk id="72" creationId="{00000000-0000-0000-0000-000000000000}"/>
          </ac:spMkLst>
        </pc:spChg>
        <pc:spChg chg="mod">
          <ac:chgData name="Lucas Gauto" userId="223e1ef8-07c5-4efd-8b4e-7d83cdfded12" providerId="ADAL" clId="{75A6F1E2-87F5-40BF-AAAB-F5117B901987}" dt="2025-05-21T17:00:47.298" v="5023" actId="20577"/>
          <ac:spMkLst>
            <pc:docMk/>
            <pc:sldMk cId="0" sldId="258"/>
            <ac:spMk id="73" creationId="{00000000-0000-0000-0000-000000000000}"/>
          </ac:spMkLst>
        </pc:spChg>
      </pc:sldChg>
      <pc:sldChg chg="addSp delSp modSp add mod">
        <pc:chgData name="Lucas Gauto" userId="223e1ef8-07c5-4efd-8b4e-7d83cdfded12" providerId="ADAL" clId="{75A6F1E2-87F5-40BF-AAAB-F5117B901987}" dt="2025-05-21T16:51:19.372" v="4509" actId="27636"/>
        <pc:sldMkLst>
          <pc:docMk/>
          <pc:sldMk cId="1508553951" sldId="261"/>
        </pc:sldMkLst>
        <pc:spChg chg="add mod">
          <ac:chgData name="Lucas Gauto" userId="223e1ef8-07c5-4efd-8b4e-7d83cdfded12" providerId="ADAL" clId="{75A6F1E2-87F5-40BF-AAAB-F5117B901987}" dt="2025-05-21T16:51:19.372" v="4509" actId="27636"/>
          <ac:spMkLst>
            <pc:docMk/>
            <pc:sldMk cId="1508553951" sldId="261"/>
            <ac:spMk id="2" creationId="{0FD392F5-E948-E672-08AB-ACD790624B05}"/>
          </ac:spMkLst>
        </pc:spChg>
        <pc:spChg chg="mod">
          <ac:chgData name="Lucas Gauto" userId="223e1ef8-07c5-4efd-8b4e-7d83cdfded12" providerId="ADAL" clId="{75A6F1E2-87F5-40BF-AAAB-F5117B901987}" dt="2025-05-20T18:21:06.338" v="1252" actId="20577"/>
          <ac:spMkLst>
            <pc:docMk/>
            <pc:sldMk cId="1508553951" sldId="261"/>
            <ac:spMk id="61" creationId="{227F7447-2D79-E2D6-D9FA-DE0D0E1354BE}"/>
          </ac:spMkLst>
        </pc:spChg>
        <pc:spChg chg="mod">
          <ac:chgData name="Lucas Gauto" userId="223e1ef8-07c5-4efd-8b4e-7d83cdfded12" providerId="ADAL" clId="{75A6F1E2-87F5-40BF-AAAB-F5117B901987}" dt="2025-05-20T18:24:25.566" v="1534" actId="20577"/>
          <ac:spMkLst>
            <pc:docMk/>
            <pc:sldMk cId="1508553951" sldId="261"/>
            <ac:spMk id="62" creationId="{E89D24AD-8289-57F7-A893-D8D518862211}"/>
          </ac:spMkLst>
        </pc:spChg>
        <pc:spChg chg="mod">
          <ac:chgData name="Lucas Gauto" userId="223e1ef8-07c5-4efd-8b4e-7d83cdfded12" providerId="ADAL" clId="{75A6F1E2-87F5-40BF-AAAB-F5117B901987}" dt="2025-05-21T16:51:08.472" v="4506" actId="27636"/>
          <ac:spMkLst>
            <pc:docMk/>
            <pc:sldMk cId="1508553951" sldId="261"/>
            <ac:spMk id="66" creationId="{6B54481E-E811-6B30-02D1-BF3E209CFBD4}"/>
          </ac:spMkLst>
        </pc:spChg>
        <pc:picChg chg="add mod">
          <ac:chgData name="Lucas Gauto" userId="223e1ef8-07c5-4efd-8b4e-7d83cdfded12" providerId="ADAL" clId="{75A6F1E2-87F5-40BF-AAAB-F5117B901987}" dt="2025-05-20T18:24:37.314" v="1536"/>
          <ac:picMkLst>
            <pc:docMk/>
            <pc:sldMk cId="1508553951" sldId="261"/>
            <ac:picMk id="3" creationId="{1E5A9B7E-5B67-5B16-4583-2DE1CA85885B}"/>
          </ac:picMkLst>
        </pc:picChg>
      </pc:sldChg>
      <pc:sldChg chg="modSp add mod ord">
        <pc:chgData name="Lucas Gauto" userId="223e1ef8-07c5-4efd-8b4e-7d83cdfded12" providerId="ADAL" clId="{75A6F1E2-87F5-40BF-AAAB-F5117B901987}" dt="2025-05-20T18:10:08.979" v="256" actId="20577"/>
        <pc:sldMkLst>
          <pc:docMk/>
          <pc:sldMk cId="354055014" sldId="262"/>
        </pc:sldMkLst>
        <pc:spChg chg="mod">
          <ac:chgData name="Lucas Gauto" userId="223e1ef8-07c5-4efd-8b4e-7d83cdfded12" providerId="ADAL" clId="{75A6F1E2-87F5-40BF-AAAB-F5117B901987}" dt="2025-05-20T18:10:08.979" v="256" actId="20577"/>
          <ac:spMkLst>
            <pc:docMk/>
            <pc:sldMk cId="354055014" sldId="262"/>
            <ac:spMk id="72" creationId="{2AB9B69D-1A86-2E87-1566-A66E10D7B533}"/>
          </ac:spMkLst>
        </pc:spChg>
      </pc:sldChg>
      <pc:sldChg chg="addSp delSp modSp add mod ord">
        <pc:chgData name="Lucas Gauto" userId="223e1ef8-07c5-4efd-8b4e-7d83cdfded12" providerId="ADAL" clId="{75A6F1E2-87F5-40BF-AAAB-F5117B901987}" dt="2025-05-21T16:54:03.318" v="4619" actId="20577"/>
        <pc:sldMkLst>
          <pc:docMk/>
          <pc:sldMk cId="1289826437" sldId="263"/>
        </pc:sldMkLst>
        <pc:spChg chg="mod">
          <ac:chgData name="Lucas Gauto" userId="223e1ef8-07c5-4efd-8b4e-7d83cdfded12" providerId="ADAL" clId="{75A6F1E2-87F5-40BF-AAAB-F5117B901987}" dt="2025-05-20T18:42:50.341" v="2900" actId="20577"/>
          <ac:spMkLst>
            <pc:docMk/>
            <pc:sldMk cId="1289826437" sldId="263"/>
            <ac:spMk id="61" creationId="{7EAA2392-A8FD-601B-2F76-42FB64B1C79E}"/>
          </ac:spMkLst>
        </pc:spChg>
        <pc:spChg chg="mod">
          <ac:chgData name="Lucas Gauto" userId="223e1ef8-07c5-4efd-8b4e-7d83cdfded12" providerId="ADAL" clId="{75A6F1E2-87F5-40BF-AAAB-F5117B901987}" dt="2025-05-21T16:53:36.625" v="4593" actId="255"/>
          <ac:spMkLst>
            <pc:docMk/>
            <pc:sldMk cId="1289826437" sldId="263"/>
            <ac:spMk id="62" creationId="{98B64B88-0508-00BF-6A6C-77604429E4C9}"/>
          </ac:spMkLst>
        </pc:spChg>
        <pc:spChg chg="mod">
          <ac:chgData name="Lucas Gauto" userId="223e1ef8-07c5-4efd-8b4e-7d83cdfded12" providerId="ADAL" clId="{75A6F1E2-87F5-40BF-AAAB-F5117B901987}" dt="2025-05-21T16:54:03.318" v="4619" actId="20577"/>
          <ac:spMkLst>
            <pc:docMk/>
            <pc:sldMk cId="1289826437" sldId="263"/>
            <ac:spMk id="64" creationId="{4F7154F8-E967-6301-46B1-5BCD671FC3BD}"/>
          </ac:spMkLst>
        </pc:spChg>
        <pc:spChg chg="add del mod">
          <ac:chgData name="Lucas Gauto" userId="223e1ef8-07c5-4efd-8b4e-7d83cdfded12" providerId="ADAL" clId="{75A6F1E2-87F5-40BF-AAAB-F5117B901987}" dt="2025-05-21T16:53:52.303" v="4596" actId="255"/>
          <ac:spMkLst>
            <pc:docMk/>
            <pc:sldMk cId="1289826437" sldId="263"/>
            <ac:spMk id="66" creationId="{C7543F39-2EEF-4377-A748-98E50A73DF5F}"/>
          </ac:spMkLst>
        </pc:spChg>
        <pc:picChg chg="mod modCrop">
          <ac:chgData name="Lucas Gauto" userId="223e1ef8-07c5-4efd-8b4e-7d83cdfded12" providerId="ADAL" clId="{75A6F1E2-87F5-40BF-AAAB-F5117B901987}" dt="2025-05-20T18:08:11.177" v="224"/>
          <ac:picMkLst>
            <pc:docMk/>
            <pc:sldMk cId="1289826437" sldId="263"/>
            <ac:picMk id="67" creationId="{46DC54B9-F486-B07D-E980-F5A1D23AB6BA}"/>
          </ac:picMkLst>
        </pc:picChg>
      </pc:sldChg>
      <pc:sldChg chg="add ord">
        <pc:chgData name="Lucas Gauto" userId="223e1ef8-07c5-4efd-8b4e-7d83cdfded12" providerId="ADAL" clId="{75A6F1E2-87F5-40BF-AAAB-F5117B901987}" dt="2025-05-20T18:02:52.923" v="133"/>
        <pc:sldMkLst>
          <pc:docMk/>
          <pc:sldMk cId="2854973353" sldId="264"/>
        </pc:sldMkLst>
      </pc:sldChg>
      <pc:sldChg chg="addSp delSp modSp add mod ord">
        <pc:chgData name="Lucas Gauto" userId="223e1ef8-07c5-4efd-8b4e-7d83cdfded12" providerId="ADAL" clId="{75A6F1E2-87F5-40BF-AAAB-F5117B901987}" dt="2025-05-21T16:53:24.699" v="4591" actId="478"/>
        <pc:sldMkLst>
          <pc:docMk/>
          <pc:sldMk cId="3091642205" sldId="265"/>
        </pc:sldMkLst>
        <pc:spChg chg="add mod">
          <ac:chgData name="Lucas Gauto" userId="223e1ef8-07c5-4efd-8b4e-7d83cdfded12" providerId="ADAL" clId="{75A6F1E2-87F5-40BF-AAAB-F5117B901987}" dt="2025-05-21T16:52:58.756" v="4567" actId="14100"/>
          <ac:spMkLst>
            <pc:docMk/>
            <pc:sldMk cId="3091642205" sldId="265"/>
            <ac:spMk id="2" creationId="{7A798FA0-57D3-53E7-920E-217EA1112E5D}"/>
          </ac:spMkLst>
        </pc:spChg>
        <pc:spChg chg="mod">
          <ac:chgData name="Lucas Gauto" userId="223e1ef8-07c5-4efd-8b4e-7d83cdfded12" providerId="ADAL" clId="{75A6F1E2-87F5-40BF-AAAB-F5117B901987}" dt="2025-05-21T16:53:06.868" v="4589" actId="20577"/>
          <ac:spMkLst>
            <pc:docMk/>
            <pc:sldMk cId="3091642205" sldId="265"/>
            <ac:spMk id="64" creationId="{FAB364A0-D7BF-EAEC-EE87-90D55E17097B}"/>
          </ac:spMkLst>
        </pc:spChg>
        <pc:spChg chg="mod">
          <ac:chgData name="Lucas Gauto" userId="223e1ef8-07c5-4efd-8b4e-7d83cdfded12" providerId="ADAL" clId="{75A6F1E2-87F5-40BF-AAAB-F5117B901987}" dt="2025-05-21T16:52:20.607" v="4561" actId="2711"/>
          <ac:spMkLst>
            <pc:docMk/>
            <pc:sldMk cId="3091642205" sldId="265"/>
            <ac:spMk id="66" creationId="{E344FAED-EF43-23BB-445A-56E09E7C6CAA}"/>
          </ac:spMkLst>
        </pc:spChg>
        <pc:picChg chg="mod ord modCrop">
          <ac:chgData name="Lucas Gauto" userId="223e1ef8-07c5-4efd-8b4e-7d83cdfded12" providerId="ADAL" clId="{75A6F1E2-87F5-40BF-AAAB-F5117B901987}" dt="2025-05-20T18:28:53.400" v="1870" actId="14826"/>
          <ac:picMkLst>
            <pc:docMk/>
            <pc:sldMk cId="3091642205" sldId="265"/>
            <ac:picMk id="67" creationId="{93C54765-6F23-993D-98F3-B301314AE0E3}"/>
          </ac:picMkLst>
        </pc:picChg>
      </pc:sldChg>
      <pc:sldChg chg="add del">
        <pc:chgData name="Lucas Gauto" userId="223e1ef8-07c5-4efd-8b4e-7d83cdfded12" providerId="ADAL" clId="{75A6F1E2-87F5-40BF-AAAB-F5117B901987}" dt="2025-05-20T18:04:38.917" v="175" actId="47"/>
        <pc:sldMkLst>
          <pc:docMk/>
          <pc:sldMk cId="1842866607" sldId="266"/>
        </pc:sldMkLst>
      </pc:sldChg>
      <pc:sldChg chg="addSp modSp add mod setBg">
        <pc:chgData name="Lucas Gauto" userId="223e1ef8-07c5-4efd-8b4e-7d83cdfded12" providerId="ADAL" clId="{75A6F1E2-87F5-40BF-AAAB-F5117B901987}" dt="2025-05-21T17:00:53.762" v="5032" actId="20577"/>
        <pc:sldMkLst>
          <pc:docMk/>
          <pc:sldMk cId="2474267731" sldId="266"/>
        </pc:sldMkLst>
        <pc:spChg chg="mod">
          <ac:chgData name="Lucas Gauto" userId="223e1ef8-07c5-4efd-8b4e-7d83cdfded12" providerId="ADAL" clId="{75A6F1E2-87F5-40BF-AAAB-F5117B901987}" dt="2025-05-20T18:06:20.108" v="204" actId="207"/>
          <ac:spMkLst>
            <pc:docMk/>
            <pc:sldMk cId="2474267731" sldId="266"/>
            <ac:spMk id="72" creationId="{1C58BE12-3C74-4DC6-B47F-BFC536EABBB5}"/>
          </ac:spMkLst>
        </pc:spChg>
        <pc:spChg chg="mod">
          <ac:chgData name="Lucas Gauto" userId="223e1ef8-07c5-4efd-8b4e-7d83cdfded12" providerId="ADAL" clId="{75A6F1E2-87F5-40BF-AAAB-F5117B901987}" dt="2025-05-21T17:00:53.762" v="5032" actId="20577"/>
          <ac:spMkLst>
            <pc:docMk/>
            <pc:sldMk cId="2474267731" sldId="266"/>
            <ac:spMk id="73" creationId="{6FC27E74-4A62-1D28-0014-DCFF6546D65A}"/>
          </ac:spMkLst>
        </pc:spChg>
        <pc:picChg chg="add mod ord modCrop">
          <ac:chgData name="Lucas Gauto" userId="223e1ef8-07c5-4efd-8b4e-7d83cdfded12" providerId="ADAL" clId="{75A6F1E2-87F5-40BF-AAAB-F5117B901987}" dt="2025-05-20T18:06:47.186" v="210"/>
          <ac:picMkLst>
            <pc:docMk/>
            <pc:sldMk cId="2474267731" sldId="266"/>
            <ac:picMk id="3" creationId="{B8FA37B8-44DB-12B9-6FE8-A80761EC741F}"/>
          </ac:picMkLst>
        </pc:picChg>
      </pc:sldChg>
      <pc:sldChg chg="addSp delSp modSp add mod">
        <pc:chgData name="Lucas Gauto" userId="223e1ef8-07c5-4efd-8b4e-7d83cdfded12" providerId="ADAL" clId="{75A6F1E2-87F5-40BF-AAAB-F5117B901987}" dt="2025-05-21T16:54:51.907" v="4642" actId="20577"/>
        <pc:sldMkLst>
          <pc:docMk/>
          <pc:sldMk cId="2577635700" sldId="267"/>
        </pc:sldMkLst>
        <pc:spChg chg="mod">
          <ac:chgData name="Lucas Gauto" userId="223e1ef8-07c5-4efd-8b4e-7d83cdfded12" providerId="ADAL" clId="{75A6F1E2-87F5-40BF-AAAB-F5117B901987}" dt="2025-05-20T19:12:15.298" v="2942" actId="20577"/>
          <ac:spMkLst>
            <pc:docMk/>
            <pc:sldMk cId="2577635700" sldId="267"/>
            <ac:spMk id="61" creationId="{A0EBCB0C-099B-7F2B-0797-914FC1A46F96}"/>
          </ac:spMkLst>
        </pc:spChg>
        <pc:spChg chg="mod">
          <ac:chgData name="Lucas Gauto" userId="223e1ef8-07c5-4efd-8b4e-7d83cdfded12" providerId="ADAL" clId="{75A6F1E2-87F5-40BF-AAAB-F5117B901987}" dt="2025-05-21T16:54:22.672" v="4622" actId="255"/>
          <ac:spMkLst>
            <pc:docMk/>
            <pc:sldMk cId="2577635700" sldId="267"/>
            <ac:spMk id="62" creationId="{3DA36237-1848-D67C-55CA-5BC332DE635C}"/>
          </ac:spMkLst>
        </pc:spChg>
        <pc:spChg chg="mod">
          <ac:chgData name="Lucas Gauto" userId="223e1ef8-07c5-4efd-8b4e-7d83cdfded12" providerId="ADAL" clId="{75A6F1E2-87F5-40BF-AAAB-F5117B901987}" dt="2025-05-21T16:54:51.907" v="4642" actId="20577"/>
          <ac:spMkLst>
            <pc:docMk/>
            <pc:sldMk cId="2577635700" sldId="267"/>
            <ac:spMk id="64" creationId="{6699DB99-23ED-1BA3-BA9B-059D2BD7C0FB}"/>
          </ac:spMkLst>
        </pc:spChg>
        <pc:spChg chg="mod">
          <ac:chgData name="Lucas Gauto" userId="223e1ef8-07c5-4efd-8b4e-7d83cdfded12" providerId="ADAL" clId="{75A6F1E2-87F5-40BF-AAAB-F5117B901987}" dt="2025-05-21T16:54:40.217" v="4626" actId="33524"/>
          <ac:spMkLst>
            <pc:docMk/>
            <pc:sldMk cId="2577635700" sldId="267"/>
            <ac:spMk id="66" creationId="{7F46FEEE-C971-C9AF-B76B-A44FA2B13173}"/>
          </ac:spMkLst>
        </pc:spChg>
        <pc:picChg chg="add mod ord">
          <ac:chgData name="Lucas Gauto" userId="223e1ef8-07c5-4efd-8b4e-7d83cdfded12" providerId="ADAL" clId="{75A6F1E2-87F5-40BF-AAAB-F5117B901987}" dt="2025-05-20T18:09:09.461" v="240" actId="171"/>
          <ac:picMkLst>
            <pc:docMk/>
            <pc:sldMk cId="2577635700" sldId="267"/>
            <ac:picMk id="3" creationId="{0E3CA9A3-7CD2-D7EB-3ACF-E95F138F7A34}"/>
          </ac:picMkLst>
        </pc:picChg>
      </pc:sldChg>
      <pc:sldChg chg="addSp modSp add mod ord">
        <pc:chgData name="Lucas Gauto" userId="223e1ef8-07c5-4efd-8b4e-7d83cdfded12" providerId="ADAL" clId="{75A6F1E2-87F5-40BF-AAAB-F5117B901987}" dt="2025-05-23T12:40:40.929" v="9759"/>
        <pc:sldMkLst>
          <pc:docMk/>
          <pc:sldMk cId="2391859486" sldId="268"/>
        </pc:sldMkLst>
        <pc:spChg chg="mod">
          <ac:chgData name="Lucas Gauto" userId="223e1ef8-07c5-4efd-8b4e-7d83cdfded12" providerId="ADAL" clId="{75A6F1E2-87F5-40BF-AAAB-F5117B901987}" dt="2025-05-20T18:10:39.056" v="282" actId="20577"/>
          <ac:spMkLst>
            <pc:docMk/>
            <pc:sldMk cId="2391859486" sldId="268"/>
            <ac:spMk id="61" creationId="{CF1400F4-2411-4AC1-B2DC-82F32EF21FC0}"/>
          </ac:spMkLst>
        </pc:spChg>
        <pc:spChg chg="mod">
          <ac:chgData name="Lucas Gauto" userId="223e1ef8-07c5-4efd-8b4e-7d83cdfded12" providerId="ADAL" clId="{75A6F1E2-87F5-40BF-AAAB-F5117B901987}" dt="2025-05-20T18:10:43.317" v="291" actId="20577"/>
          <ac:spMkLst>
            <pc:docMk/>
            <pc:sldMk cId="2391859486" sldId="268"/>
            <ac:spMk id="62" creationId="{C333660E-0C84-C2AA-84E6-BA138F4A38FF}"/>
          </ac:spMkLst>
        </pc:spChg>
        <pc:spChg chg="mod">
          <ac:chgData name="Lucas Gauto" userId="223e1ef8-07c5-4efd-8b4e-7d83cdfded12" providerId="ADAL" clId="{75A6F1E2-87F5-40BF-AAAB-F5117B901987}" dt="2025-05-21T16:51:51.061" v="4543" actId="20577"/>
          <ac:spMkLst>
            <pc:docMk/>
            <pc:sldMk cId="2391859486" sldId="268"/>
            <ac:spMk id="64" creationId="{D956A981-012F-A84D-D5C5-5B6D80C1D8F3}"/>
          </ac:spMkLst>
        </pc:spChg>
        <pc:spChg chg="mod">
          <ac:chgData name="Lucas Gauto" userId="223e1ef8-07c5-4efd-8b4e-7d83cdfded12" providerId="ADAL" clId="{75A6F1E2-87F5-40BF-AAAB-F5117B901987}" dt="2025-05-23T12:40:24.831" v="9758" actId="5793"/>
          <ac:spMkLst>
            <pc:docMk/>
            <pc:sldMk cId="2391859486" sldId="268"/>
            <ac:spMk id="66" creationId="{C3103FEE-9333-1C8B-0046-22D6042076EB}"/>
          </ac:spMkLst>
        </pc:spChg>
        <pc:graphicFrameChg chg="add mod">
          <ac:chgData name="Lucas Gauto" userId="223e1ef8-07c5-4efd-8b4e-7d83cdfded12" providerId="ADAL" clId="{75A6F1E2-87F5-40BF-AAAB-F5117B901987}" dt="2025-05-23T12:40:40.929" v="9759"/>
          <ac:graphicFrameMkLst>
            <pc:docMk/>
            <pc:sldMk cId="2391859486" sldId="268"/>
            <ac:graphicFrameMk id="2" creationId="{958C09A2-0E5E-941E-2AEC-584A1753BA7D}"/>
          </ac:graphicFrameMkLst>
        </pc:graphicFrameChg>
      </pc:sldChg>
      <pc:sldChg chg="modSp add mod ord">
        <pc:chgData name="Lucas Gauto" userId="223e1ef8-07c5-4efd-8b4e-7d83cdfded12" providerId="ADAL" clId="{75A6F1E2-87F5-40BF-AAAB-F5117B901987}" dt="2025-05-21T17:01:09.843" v="5062" actId="20577"/>
        <pc:sldMkLst>
          <pc:docMk/>
          <pc:sldMk cId="2979058461" sldId="269"/>
        </pc:sldMkLst>
        <pc:spChg chg="mod">
          <ac:chgData name="Lucas Gauto" userId="223e1ef8-07c5-4efd-8b4e-7d83cdfded12" providerId="ADAL" clId="{75A6F1E2-87F5-40BF-AAAB-F5117B901987}" dt="2025-05-20T18:10:33.156" v="270" actId="20577"/>
          <ac:spMkLst>
            <pc:docMk/>
            <pc:sldMk cId="2979058461" sldId="269"/>
            <ac:spMk id="72" creationId="{9A506ABE-70B4-3B20-3B6C-037DCB0B4F10}"/>
          </ac:spMkLst>
        </pc:spChg>
        <pc:spChg chg="mod">
          <ac:chgData name="Lucas Gauto" userId="223e1ef8-07c5-4efd-8b4e-7d83cdfded12" providerId="ADAL" clId="{75A6F1E2-87F5-40BF-AAAB-F5117B901987}" dt="2025-05-21T17:01:09.843" v="5062" actId="20577"/>
          <ac:spMkLst>
            <pc:docMk/>
            <pc:sldMk cId="2979058461" sldId="269"/>
            <ac:spMk id="73" creationId="{A1B08109-848B-A77A-AEC2-ECEA1BAD9B63}"/>
          </ac:spMkLst>
        </pc:spChg>
      </pc:sldChg>
      <pc:sldChg chg="addSp modSp add mod">
        <pc:chgData name="Lucas Gauto" userId="223e1ef8-07c5-4efd-8b4e-7d83cdfded12" providerId="ADAL" clId="{75A6F1E2-87F5-40BF-AAAB-F5117B901987}" dt="2025-05-21T16:51:42.408" v="4527" actId="20577"/>
        <pc:sldMkLst>
          <pc:docMk/>
          <pc:sldMk cId="1061526358" sldId="270"/>
        </pc:sldMkLst>
        <pc:spChg chg="add mod">
          <ac:chgData name="Lucas Gauto" userId="223e1ef8-07c5-4efd-8b4e-7d83cdfded12" providerId="ADAL" clId="{75A6F1E2-87F5-40BF-AAAB-F5117B901987}" dt="2025-05-21T16:51:32.047" v="4511" actId="255"/>
          <ac:spMkLst>
            <pc:docMk/>
            <pc:sldMk cId="1061526358" sldId="270"/>
            <ac:spMk id="4" creationId="{BF8811B2-FE1C-E456-C485-BDEBA0995085}"/>
          </ac:spMkLst>
        </pc:spChg>
        <pc:spChg chg="mod">
          <ac:chgData name="Lucas Gauto" userId="223e1ef8-07c5-4efd-8b4e-7d83cdfded12" providerId="ADAL" clId="{75A6F1E2-87F5-40BF-AAAB-F5117B901987}" dt="2025-05-20T18:17:30.970" v="794" actId="20577"/>
          <ac:spMkLst>
            <pc:docMk/>
            <pc:sldMk cId="1061526358" sldId="270"/>
            <ac:spMk id="61" creationId="{98DA68A8-8248-50C2-0F7C-1B91A9635E63}"/>
          </ac:spMkLst>
        </pc:spChg>
        <pc:spChg chg="mod">
          <ac:chgData name="Lucas Gauto" userId="223e1ef8-07c5-4efd-8b4e-7d83cdfded12" providerId="ADAL" clId="{75A6F1E2-87F5-40BF-AAAB-F5117B901987}" dt="2025-05-20T18:17:38.194" v="817" actId="20577"/>
          <ac:spMkLst>
            <pc:docMk/>
            <pc:sldMk cId="1061526358" sldId="270"/>
            <ac:spMk id="62" creationId="{B4A82863-E597-35D3-4835-0E64346CE8FF}"/>
          </ac:spMkLst>
        </pc:spChg>
        <pc:spChg chg="mod">
          <ac:chgData name="Lucas Gauto" userId="223e1ef8-07c5-4efd-8b4e-7d83cdfded12" providerId="ADAL" clId="{75A6F1E2-87F5-40BF-AAAB-F5117B901987}" dt="2025-05-21T16:51:42.408" v="4527" actId="20577"/>
          <ac:spMkLst>
            <pc:docMk/>
            <pc:sldMk cId="1061526358" sldId="270"/>
            <ac:spMk id="64" creationId="{920B1932-3249-06A9-F629-661553D2648E}"/>
          </ac:spMkLst>
        </pc:spChg>
        <pc:spChg chg="mod">
          <ac:chgData name="Lucas Gauto" userId="223e1ef8-07c5-4efd-8b4e-7d83cdfded12" providerId="ADAL" clId="{75A6F1E2-87F5-40BF-AAAB-F5117B901987}" dt="2025-05-21T16:51:28.035" v="4510" actId="255"/>
          <ac:spMkLst>
            <pc:docMk/>
            <pc:sldMk cId="1061526358" sldId="270"/>
            <ac:spMk id="66" creationId="{BFAC1481-045C-CDBE-FA6C-0B6A2ABB2068}"/>
          </ac:spMkLst>
        </pc:spChg>
        <pc:picChg chg="add mod">
          <ac:chgData name="Lucas Gauto" userId="223e1ef8-07c5-4efd-8b4e-7d83cdfded12" providerId="ADAL" clId="{75A6F1E2-87F5-40BF-AAAB-F5117B901987}" dt="2025-05-20T18:20:24.726" v="1238" actId="1076"/>
          <ac:picMkLst>
            <pc:docMk/>
            <pc:sldMk cId="1061526358" sldId="270"/>
            <ac:picMk id="3" creationId="{1CC81288-702C-43BE-E690-EE3F567167F8}"/>
          </ac:picMkLst>
        </pc:picChg>
      </pc:sldChg>
      <pc:sldChg chg="addSp delSp modSp add mod">
        <pc:chgData name="Lucas Gauto" userId="223e1ef8-07c5-4efd-8b4e-7d83cdfded12" providerId="ADAL" clId="{75A6F1E2-87F5-40BF-AAAB-F5117B901987}" dt="2025-05-21T16:55:13.394" v="4662" actId="20577"/>
        <pc:sldMkLst>
          <pc:docMk/>
          <pc:sldMk cId="1959791406" sldId="271"/>
        </pc:sldMkLst>
        <pc:spChg chg="mod">
          <ac:chgData name="Lucas Gauto" userId="223e1ef8-07c5-4efd-8b4e-7d83cdfded12" providerId="ADAL" clId="{75A6F1E2-87F5-40BF-AAAB-F5117B901987}" dt="2025-05-20T19:33:18.806" v="3795" actId="20577"/>
          <ac:spMkLst>
            <pc:docMk/>
            <pc:sldMk cId="1959791406" sldId="271"/>
            <ac:spMk id="61" creationId="{A5E95632-26EC-DE18-3E03-09FAF318EDDB}"/>
          </ac:spMkLst>
        </pc:spChg>
        <pc:spChg chg="mod">
          <ac:chgData name="Lucas Gauto" userId="223e1ef8-07c5-4efd-8b4e-7d83cdfded12" providerId="ADAL" clId="{75A6F1E2-87F5-40BF-AAAB-F5117B901987}" dt="2025-05-21T16:55:13.394" v="4662" actId="20577"/>
          <ac:spMkLst>
            <pc:docMk/>
            <pc:sldMk cId="1959791406" sldId="271"/>
            <ac:spMk id="64" creationId="{5E44A155-B79E-62FE-2096-A55026BDBF58}"/>
          </ac:spMkLst>
        </pc:spChg>
        <pc:spChg chg="mod">
          <ac:chgData name="Lucas Gauto" userId="223e1ef8-07c5-4efd-8b4e-7d83cdfded12" providerId="ADAL" clId="{75A6F1E2-87F5-40BF-AAAB-F5117B901987}" dt="2025-05-21T16:55:06.933" v="4644" actId="255"/>
          <ac:spMkLst>
            <pc:docMk/>
            <pc:sldMk cId="1959791406" sldId="271"/>
            <ac:spMk id="66" creationId="{FC22F3A0-87EE-F889-25FF-9BEE020A44F7}"/>
          </ac:spMkLst>
        </pc:spChg>
        <pc:picChg chg="add mod">
          <ac:chgData name="Lucas Gauto" userId="223e1ef8-07c5-4efd-8b4e-7d83cdfded12" providerId="ADAL" clId="{75A6F1E2-87F5-40BF-AAAB-F5117B901987}" dt="2025-05-20T19:35:24.575" v="4396" actId="14100"/>
          <ac:picMkLst>
            <pc:docMk/>
            <pc:sldMk cId="1959791406" sldId="271"/>
            <ac:picMk id="4" creationId="{185F284C-431A-7D09-C74F-A846044AF1B2}"/>
          </ac:picMkLst>
        </pc:picChg>
      </pc:sldChg>
      <pc:sldChg chg="new del">
        <pc:chgData name="Lucas Gauto" userId="223e1ef8-07c5-4efd-8b4e-7d83cdfded12" providerId="ADAL" clId="{75A6F1E2-87F5-40BF-AAAB-F5117B901987}" dt="2025-05-20T19:15:02.628" v="3757" actId="47"/>
        <pc:sldMkLst>
          <pc:docMk/>
          <pc:sldMk cId="3466266686" sldId="271"/>
        </pc:sldMkLst>
      </pc:sldChg>
      <pc:sldChg chg="addSp delSp modSp add mod">
        <pc:chgData name="Lucas Gauto" userId="223e1ef8-07c5-4efd-8b4e-7d83cdfded12" providerId="ADAL" clId="{75A6F1E2-87F5-40BF-AAAB-F5117B901987}" dt="2025-05-21T17:01:24.133" v="5072" actId="20577"/>
        <pc:sldMkLst>
          <pc:docMk/>
          <pc:sldMk cId="1092432700" sldId="272"/>
        </pc:sldMkLst>
        <pc:spChg chg="mod">
          <ac:chgData name="Lucas Gauto" userId="223e1ef8-07c5-4efd-8b4e-7d83cdfded12" providerId="ADAL" clId="{75A6F1E2-87F5-40BF-AAAB-F5117B901987}" dt="2025-05-21T17:01:24.133" v="5072" actId="20577"/>
          <ac:spMkLst>
            <pc:docMk/>
            <pc:sldMk cId="1092432700" sldId="272"/>
            <ac:spMk id="61" creationId="{30782785-076E-7648-2DF7-6AC67D0F5D89}"/>
          </ac:spMkLst>
        </pc:spChg>
        <pc:spChg chg="mod">
          <ac:chgData name="Lucas Gauto" userId="223e1ef8-07c5-4efd-8b4e-7d83cdfded12" providerId="ADAL" clId="{75A6F1E2-87F5-40BF-AAAB-F5117B901987}" dt="2025-05-21T16:55:46.854" v="4671"/>
          <ac:spMkLst>
            <pc:docMk/>
            <pc:sldMk cId="1092432700" sldId="272"/>
            <ac:spMk id="64" creationId="{D9EBF25D-532F-A5F1-F93D-A1FC8E99A81B}"/>
          </ac:spMkLst>
        </pc:spChg>
        <pc:spChg chg="mod">
          <ac:chgData name="Lucas Gauto" userId="223e1ef8-07c5-4efd-8b4e-7d83cdfded12" providerId="ADAL" clId="{75A6F1E2-87F5-40BF-AAAB-F5117B901987}" dt="2025-05-21T16:59:20.120" v="4982" actId="2710"/>
          <ac:spMkLst>
            <pc:docMk/>
            <pc:sldMk cId="1092432700" sldId="272"/>
            <ac:spMk id="66" creationId="{B47B75A2-6914-2F19-AF13-9708FCD7B6AC}"/>
          </ac:spMkLst>
        </pc:spChg>
        <pc:picChg chg="add mod">
          <ac:chgData name="Lucas Gauto" userId="223e1ef8-07c5-4efd-8b4e-7d83cdfded12" providerId="ADAL" clId="{75A6F1E2-87F5-40BF-AAAB-F5117B901987}" dt="2025-05-20T19:38:18.689" v="4405" actId="14100"/>
          <ac:picMkLst>
            <pc:docMk/>
            <pc:sldMk cId="1092432700" sldId="272"/>
            <ac:picMk id="3" creationId="{CA150B6A-BC8C-1B66-9852-3E5A7211746F}"/>
          </ac:picMkLst>
        </pc:picChg>
      </pc:sldChg>
      <pc:sldChg chg="addSp delSp modSp add mod">
        <pc:chgData name="Lucas Gauto" userId="223e1ef8-07c5-4efd-8b4e-7d83cdfded12" providerId="ADAL" clId="{75A6F1E2-87F5-40BF-AAAB-F5117B901987}" dt="2025-05-21T16:55:32.809" v="4667" actId="20577"/>
        <pc:sldMkLst>
          <pc:docMk/>
          <pc:sldMk cId="21062183" sldId="273"/>
        </pc:sldMkLst>
        <pc:spChg chg="mod">
          <ac:chgData name="Lucas Gauto" userId="223e1ef8-07c5-4efd-8b4e-7d83cdfded12" providerId="ADAL" clId="{75A6F1E2-87F5-40BF-AAAB-F5117B901987}" dt="2025-05-21T16:55:27.637" v="4665"/>
          <ac:spMkLst>
            <pc:docMk/>
            <pc:sldMk cId="21062183" sldId="273"/>
            <ac:spMk id="64" creationId="{E6B85DC2-7AF1-CBB2-D4DB-AFEC0F355A72}"/>
          </ac:spMkLst>
        </pc:spChg>
        <pc:spChg chg="mod">
          <ac:chgData name="Lucas Gauto" userId="223e1ef8-07c5-4efd-8b4e-7d83cdfded12" providerId="ADAL" clId="{75A6F1E2-87F5-40BF-AAAB-F5117B901987}" dt="2025-05-21T16:55:32.809" v="4667" actId="20577"/>
          <ac:spMkLst>
            <pc:docMk/>
            <pc:sldMk cId="21062183" sldId="273"/>
            <ac:spMk id="66" creationId="{F61A8A31-4186-352A-60A9-AC185FBE285F}"/>
          </ac:spMkLst>
        </pc:spChg>
        <pc:picChg chg="add mod">
          <ac:chgData name="Lucas Gauto" userId="223e1ef8-07c5-4efd-8b4e-7d83cdfded12" providerId="ADAL" clId="{75A6F1E2-87F5-40BF-AAAB-F5117B901987}" dt="2025-05-20T20:00:03.680" v="4498" actId="1076"/>
          <ac:picMkLst>
            <pc:docMk/>
            <pc:sldMk cId="21062183" sldId="273"/>
            <ac:picMk id="3" creationId="{723F4178-D831-EF2E-5547-041D70AE3BC7}"/>
          </ac:picMkLst>
        </pc:picChg>
      </pc:sldChg>
      <pc:sldChg chg="addSp delSp modSp add mod">
        <pc:chgData name="Lucas Gauto" userId="223e1ef8-07c5-4efd-8b4e-7d83cdfded12" providerId="ADAL" clId="{75A6F1E2-87F5-40BF-AAAB-F5117B901987}" dt="2025-05-21T17:37:13.062" v="7616" actId="14100"/>
        <pc:sldMkLst>
          <pc:docMk/>
          <pc:sldMk cId="765518865" sldId="274"/>
        </pc:sldMkLst>
        <pc:spChg chg="mod">
          <ac:chgData name="Lucas Gauto" userId="223e1ef8-07c5-4efd-8b4e-7d83cdfded12" providerId="ADAL" clId="{75A6F1E2-87F5-40BF-AAAB-F5117B901987}" dt="2025-05-21T17:01:58.981" v="5145" actId="20577"/>
          <ac:spMkLst>
            <pc:docMk/>
            <pc:sldMk cId="765518865" sldId="274"/>
            <ac:spMk id="61" creationId="{4E37DBA0-B4CF-494D-86AD-278D6A201730}"/>
          </ac:spMkLst>
        </pc:spChg>
        <pc:spChg chg="mod">
          <ac:chgData name="Lucas Gauto" userId="223e1ef8-07c5-4efd-8b4e-7d83cdfded12" providerId="ADAL" clId="{75A6F1E2-87F5-40BF-AAAB-F5117B901987}" dt="2025-05-21T17:37:13.062" v="7616" actId="14100"/>
          <ac:spMkLst>
            <pc:docMk/>
            <pc:sldMk cId="765518865" sldId="274"/>
            <ac:spMk id="66" creationId="{398D3EB6-B06B-2787-A46F-3B49BEBDEF61}"/>
          </ac:spMkLst>
        </pc:spChg>
        <pc:picChg chg="add mod ord modCrop">
          <ac:chgData name="Lucas Gauto" userId="223e1ef8-07c5-4efd-8b4e-7d83cdfded12" providerId="ADAL" clId="{75A6F1E2-87F5-40BF-AAAB-F5117B901987}" dt="2025-05-21T17:07:03.701" v="5625" actId="732"/>
          <ac:picMkLst>
            <pc:docMk/>
            <pc:sldMk cId="765518865" sldId="274"/>
            <ac:picMk id="2" creationId="{CD3F56A1-EB0A-33C5-5063-7D9C750B051D}"/>
          </ac:picMkLst>
        </pc:picChg>
      </pc:sldChg>
      <pc:sldChg chg="addSp delSp modSp add mod">
        <pc:chgData name="Lucas Gauto" userId="223e1ef8-07c5-4efd-8b4e-7d83cdfded12" providerId="ADAL" clId="{75A6F1E2-87F5-40BF-AAAB-F5117B901987}" dt="2025-05-21T17:43:56.633" v="7793" actId="167"/>
        <pc:sldMkLst>
          <pc:docMk/>
          <pc:sldMk cId="4099339928" sldId="275"/>
        </pc:sldMkLst>
        <pc:spChg chg="mod">
          <ac:chgData name="Lucas Gauto" userId="223e1ef8-07c5-4efd-8b4e-7d83cdfded12" providerId="ADAL" clId="{75A6F1E2-87F5-40BF-AAAB-F5117B901987}" dt="2025-05-21T17:08:15.964" v="5649" actId="20577"/>
          <ac:spMkLst>
            <pc:docMk/>
            <pc:sldMk cId="4099339928" sldId="275"/>
            <ac:spMk id="61" creationId="{43342A1D-B9AF-1981-2A83-92F5378329CB}"/>
          </ac:spMkLst>
        </pc:spChg>
        <pc:spChg chg="mod">
          <ac:chgData name="Lucas Gauto" userId="223e1ef8-07c5-4efd-8b4e-7d83cdfded12" providerId="ADAL" clId="{75A6F1E2-87F5-40BF-AAAB-F5117B901987}" dt="2025-05-21T17:37:03.406" v="7614" actId="14100"/>
          <ac:spMkLst>
            <pc:docMk/>
            <pc:sldMk cId="4099339928" sldId="275"/>
            <ac:spMk id="66" creationId="{E4B8A277-457A-1BD2-9D30-F7395B68D431}"/>
          </ac:spMkLst>
        </pc:spChg>
        <pc:picChg chg="add mod ord">
          <ac:chgData name="Lucas Gauto" userId="223e1ef8-07c5-4efd-8b4e-7d83cdfded12" providerId="ADAL" clId="{75A6F1E2-87F5-40BF-AAAB-F5117B901987}" dt="2025-05-21T17:43:56.633" v="7793" actId="167"/>
          <ac:picMkLst>
            <pc:docMk/>
            <pc:sldMk cId="4099339928" sldId="275"/>
            <ac:picMk id="4" creationId="{6245CDB7-A8E4-83B6-C422-1731369B17C9}"/>
          </ac:picMkLst>
        </pc:picChg>
      </pc:sldChg>
      <pc:sldChg chg="addSp delSp modSp add mod">
        <pc:chgData name="Lucas Gauto" userId="223e1ef8-07c5-4efd-8b4e-7d83cdfded12" providerId="ADAL" clId="{75A6F1E2-87F5-40BF-AAAB-F5117B901987}" dt="2025-05-22T15:54:33.731" v="8278" actId="20577"/>
        <pc:sldMkLst>
          <pc:docMk/>
          <pc:sldMk cId="3986909189" sldId="276"/>
        </pc:sldMkLst>
        <pc:spChg chg="mod">
          <ac:chgData name="Lucas Gauto" userId="223e1ef8-07c5-4efd-8b4e-7d83cdfded12" providerId="ADAL" clId="{75A6F1E2-87F5-40BF-AAAB-F5117B901987}" dt="2025-05-22T15:54:33.731" v="8278" actId="20577"/>
          <ac:spMkLst>
            <pc:docMk/>
            <pc:sldMk cId="3986909189" sldId="276"/>
            <ac:spMk id="66" creationId="{818C324E-8833-74A0-0040-E01E881975D4}"/>
          </ac:spMkLst>
        </pc:spChg>
        <pc:picChg chg="add mod ord">
          <ac:chgData name="Lucas Gauto" userId="223e1ef8-07c5-4efd-8b4e-7d83cdfded12" providerId="ADAL" clId="{75A6F1E2-87F5-40BF-AAAB-F5117B901987}" dt="2025-05-21T17:41:54.421" v="7786" actId="167"/>
          <ac:picMkLst>
            <pc:docMk/>
            <pc:sldMk cId="3986909189" sldId="276"/>
            <ac:picMk id="3" creationId="{31F54B83-AD3A-5E13-6C04-E988785B820D}"/>
          </ac:picMkLst>
        </pc:picChg>
      </pc:sldChg>
      <pc:sldChg chg="addSp delSp modSp add mod">
        <pc:chgData name="Lucas Gauto" userId="223e1ef8-07c5-4efd-8b4e-7d83cdfded12" providerId="ADAL" clId="{75A6F1E2-87F5-40BF-AAAB-F5117B901987}" dt="2025-05-21T17:41:57.958" v="7787" actId="167"/>
        <pc:sldMkLst>
          <pc:docMk/>
          <pc:sldMk cId="2350336729" sldId="277"/>
        </pc:sldMkLst>
        <pc:spChg chg="mod">
          <ac:chgData name="Lucas Gauto" userId="223e1ef8-07c5-4efd-8b4e-7d83cdfded12" providerId="ADAL" clId="{75A6F1E2-87F5-40BF-AAAB-F5117B901987}" dt="2025-05-21T17:39:56.758" v="7764" actId="20577"/>
          <ac:spMkLst>
            <pc:docMk/>
            <pc:sldMk cId="2350336729" sldId="277"/>
            <ac:spMk id="66" creationId="{7221E953-360C-D5CF-E35F-3517421DCEB9}"/>
          </ac:spMkLst>
        </pc:spChg>
        <pc:picChg chg="add mod ord modCrop">
          <ac:chgData name="Lucas Gauto" userId="223e1ef8-07c5-4efd-8b4e-7d83cdfded12" providerId="ADAL" clId="{75A6F1E2-87F5-40BF-AAAB-F5117B901987}" dt="2025-05-21T17:41:57.958" v="7787" actId="167"/>
          <ac:picMkLst>
            <pc:docMk/>
            <pc:sldMk cId="2350336729" sldId="277"/>
            <ac:picMk id="4" creationId="{BAA346FF-6883-A09D-0389-AECABD7F504C}"/>
          </ac:picMkLst>
        </pc:picChg>
      </pc:sldChg>
      <pc:sldChg chg="modSp add mod ord">
        <pc:chgData name="Lucas Gauto" userId="223e1ef8-07c5-4efd-8b4e-7d83cdfded12" providerId="ADAL" clId="{75A6F1E2-87F5-40BF-AAAB-F5117B901987}" dt="2025-05-21T17:44:45.137" v="7824" actId="20577"/>
        <pc:sldMkLst>
          <pc:docMk/>
          <pc:sldMk cId="3071098690" sldId="278"/>
        </pc:sldMkLst>
        <pc:spChg chg="mod">
          <ac:chgData name="Lucas Gauto" userId="223e1ef8-07c5-4efd-8b4e-7d83cdfded12" providerId="ADAL" clId="{75A6F1E2-87F5-40BF-AAAB-F5117B901987}" dt="2025-05-21T17:44:35.707" v="7815" actId="20577"/>
          <ac:spMkLst>
            <pc:docMk/>
            <pc:sldMk cId="3071098690" sldId="278"/>
            <ac:spMk id="72" creationId="{12B2A341-94D2-6E7B-ABCD-53EB60CAF819}"/>
          </ac:spMkLst>
        </pc:spChg>
        <pc:spChg chg="mod">
          <ac:chgData name="Lucas Gauto" userId="223e1ef8-07c5-4efd-8b4e-7d83cdfded12" providerId="ADAL" clId="{75A6F1E2-87F5-40BF-AAAB-F5117B901987}" dt="2025-05-21T17:44:45.137" v="7824" actId="20577"/>
          <ac:spMkLst>
            <pc:docMk/>
            <pc:sldMk cId="3071098690" sldId="278"/>
            <ac:spMk id="73" creationId="{52B7FF85-54A2-1760-6840-A935465995A5}"/>
          </ac:spMkLst>
        </pc:spChg>
      </pc:sldChg>
      <pc:sldChg chg="modSp add mod ord">
        <pc:chgData name="Lucas Gauto" userId="223e1ef8-07c5-4efd-8b4e-7d83cdfded12" providerId="ADAL" clId="{75A6F1E2-87F5-40BF-AAAB-F5117B901987}" dt="2025-05-23T12:05:22.634" v="9040" actId="5793"/>
        <pc:sldMkLst>
          <pc:docMk/>
          <pc:sldMk cId="2803373657" sldId="279"/>
        </pc:sldMkLst>
        <pc:spChg chg="mod">
          <ac:chgData name="Lucas Gauto" userId="223e1ef8-07c5-4efd-8b4e-7d83cdfded12" providerId="ADAL" clId="{75A6F1E2-87F5-40BF-AAAB-F5117B901987}" dt="2025-05-21T17:45:01.918" v="7854" actId="20577"/>
          <ac:spMkLst>
            <pc:docMk/>
            <pc:sldMk cId="2803373657" sldId="279"/>
            <ac:spMk id="61" creationId="{AFDFA5CA-7180-3F69-3FEA-DB7536BCA641}"/>
          </ac:spMkLst>
        </pc:spChg>
        <pc:spChg chg="mod">
          <ac:chgData name="Lucas Gauto" userId="223e1ef8-07c5-4efd-8b4e-7d83cdfded12" providerId="ADAL" clId="{75A6F1E2-87F5-40BF-AAAB-F5117B901987}" dt="2025-05-23T12:05:22.634" v="9040" actId="5793"/>
          <ac:spMkLst>
            <pc:docMk/>
            <pc:sldMk cId="2803373657" sldId="279"/>
            <ac:spMk id="66" creationId="{2EBE5374-F515-AB4E-B9A9-008C62CE1234}"/>
          </ac:spMkLst>
        </pc:spChg>
        <pc:picChg chg="mod">
          <ac:chgData name="Lucas Gauto" userId="223e1ef8-07c5-4efd-8b4e-7d83cdfded12" providerId="ADAL" clId="{75A6F1E2-87F5-40BF-AAAB-F5117B901987}" dt="2025-05-22T16:03:30.885" v="8994" actId="14826"/>
          <ac:picMkLst>
            <pc:docMk/>
            <pc:sldMk cId="2803373657" sldId="279"/>
            <ac:picMk id="4" creationId="{F2834796-1684-4863-DEFA-47BAA9D7B76C}"/>
          </ac:picMkLst>
        </pc:picChg>
      </pc:sldChg>
      <pc:sldChg chg="modSp add mod ord">
        <pc:chgData name="Lucas Gauto" userId="223e1ef8-07c5-4efd-8b4e-7d83cdfded12" providerId="ADAL" clId="{75A6F1E2-87F5-40BF-AAAB-F5117B901987}" dt="2025-05-23T12:10:24.900" v="9074" actId="20577"/>
        <pc:sldMkLst>
          <pc:docMk/>
          <pc:sldMk cId="2264138070" sldId="280"/>
        </pc:sldMkLst>
        <pc:spChg chg="mod">
          <ac:chgData name="Lucas Gauto" userId="223e1ef8-07c5-4efd-8b4e-7d83cdfded12" providerId="ADAL" clId="{75A6F1E2-87F5-40BF-AAAB-F5117B901987}" dt="2025-05-23T12:10:24.900" v="9074" actId="20577"/>
          <ac:spMkLst>
            <pc:docMk/>
            <pc:sldMk cId="2264138070" sldId="280"/>
            <ac:spMk id="72" creationId="{F71B381B-A53D-5090-CB2D-D6C85E134E83}"/>
          </ac:spMkLst>
        </pc:spChg>
        <pc:spChg chg="mod">
          <ac:chgData name="Lucas Gauto" userId="223e1ef8-07c5-4efd-8b4e-7d83cdfded12" providerId="ADAL" clId="{75A6F1E2-87F5-40BF-AAAB-F5117B901987}" dt="2025-05-22T15:58:57.839" v="8749" actId="20577"/>
          <ac:spMkLst>
            <pc:docMk/>
            <pc:sldMk cId="2264138070" sldId="280"/>
            <ac:spMk id="73" creationId="{6CB9EDB9-9928-FB1A-28BC-4663F2451781}"/>
          </ac:spMkLst>
        </pc:spChg>
      </pc:sldChg>
      <pc:sldChg chg="addSp delSp modSp add mod ord">
        <pc:chgData name="Lucas Gauto" userId="223e1ef8-07c5-4efd-8b4e-7d83cdfded12" providerId="ADAL" clId="{75A6F1E2-87F5-40BF-AAAB-F5117B901987}" dt="2025-05-23T12:05:50.406" v="9049" actId="20577"/>
        <pc:sldMkLst>
          <pc:docMk/>
          <pc:sldMk cId="2502147247" sldId="281"/>
        </pc:sldMkLst>
        <pc:spChg chg="mod">
          <ac:chgData name="Lucas Gauto" userId="223e1ef8-07c5-4efd-8b4e-7d83cdfded12" providerId="ADAL" clId="{75A6F1E2-87F5-40BF-AAAB-F5117B901987}" dt="2025-05-23T12:05:50.406" v="9049" actId="20577"/>
          <ac:spMkLst>
            <pc:docMk/>
            <pc:sldMk cId="2502147247" sldId="281"/>
            <ac:spMk id="61" creationId="{F2860E20-8B7B-A9E8-A5EB-52A5BC9B4072}"/>
          </ac:spMkLst>
        </pc:spChg>
        <pc:spChg chg="mod">
          <ac:chgData name="Lucas Gauto" userId="223e1ef8-07c5-4efd-8b4e-7d83cdfded12" providerId="ADAL" clId="{75A6F1E2-87F5-40BF-AAAB-F5117B901987}" dt="2025-05-23T12:05:38.849" v="9041" actId="113"/>
          <ac:spMkLst>
            <pc:docMk/>
            <pc:sldMk cId="2502147247" sldId="281"/>
            <ac:spMk id="66" creationId="{A6961B67-3D29-D83B-0932-8296CA60D269}"/>
          </ac:spMkLst>
        </pc:spChg>
        <pc:picChg chg="add del mod ord">
          <ac:chgData name="Lucas Gauto" userId="223e1ef8-07c5-4efd-8b4e-7d83cdfded12" providerId="ADAL" clId="{75A6F1E2-87F5-40BF-AAAB-F5117B901987}" dt="2025-05-22T16:01:51.476" v="8917" actId="478"/>
          <ac:picMkLst>
            <pc:docMk/>
            <pc:sldMk cId="2502147247" sldId="281"/>
            <ac:picMk id="3" creationId="{DDCAF9D2-E70E-16DA-40C6-ED85E6776E81}"/>
          </ac:picMkLst>
        </pc:picChg>
        <pc:picChg chg="del">
          <ac:chgData name="Lucas Gauto" userId="223e1ef8-07c5-4efd-8b4e-7d83cdfded12" providerId="ADAL" clId="{75A6F1E2-87F5-40BF-AAAB-F5117B901987}" dt="2025-05-22T15:59:10.899" v="8763" actId="478"/>
          <ac:picMkLst>
            <pc:docMk/>
            <pc:sldMk cId="2502147247" sldId="281"/>
            <ac:picMk id="4" creationId="{8142F488-A527-7163-CE70-500AA7200671}"/>
          </ac:picMkLst>
        </pc:picChg>
        <pc:picChg chg="add del mod">
          <ac:chgData name="Lucas Gauto" userId="223e1ef8-07c5-4efd-8b4e-7d83cdfded12" providerId="ADAL" clId="{75A6F1E2-87F5-40BF-AAAB-F5117B901987}" dt="2025-05-22T16:01:51.476" v="8917" actId="478"/>
          <ac:picMkLst>
            <pc:docMk/>
            <pc:sldMk cId="2502147247" sldId="281"/>
            <ac:picMk id="6" creationId="{94233175-1960-1A76-B089-484E83B9AC41}"/>
          </ac:picMkLst>
        </pc:picChg>
        <pc:picChg chg="add mod">
          <ac:chgData name="Lucas Gauto" userId="223e1ef8-07c5-4efd-8b4e-7d83cdfded12" providerId="ADAL" clId="{75A6F1E2-87F5-40BF-AAAB-F5117B901987}" dt="2025-05-22T16:02:34.020" v="8993" actId="1076"/>
          <ac:picMkLst>
            <pc:docMk/>
            <pc:sldMk cId="2502147247" sldId="281"/>
            <ac:picMk id="8" creationId="{88640AC6-5469-CECB-FC01-2D85FB1313C6}"/>
          </ac:picMkLst>
        </pc:picChg>
      </pc:sldChg>
      <pc:sldChg chg="addSp delSp modSp add mod ord">
        <pc:chgData name="Lucas Gauto" userId="223e1ef8-07c5-4efd-8b4e-7d83cdfded12" providerId="ADAL" clId="{75A6F1E2-87F5-40BF-AAAB-F5117B901987}" dt="2025-05-23T12:39:22.980" v="9703" actId="14826"/>
        <pc:sldMkLst>
          <pc:docMk/>
          <pc:sldMk cId="3666029702" sldId="282"/>
        </pc:sldMkLst>
        <pc:spChg chg="mod">
          <ac:chgData name="Lucas Gauto" userId="223e1ef8-07c5-4efd-8b4e-7d83cdfded12" providerId="ADAL" clId="{75A6F1E2-87F5-40BF-AAAB-F5117B901987}" dt="2025-05-23T12:11:27.911" v="9101" actId="20577"/>
          <ac:spMkLst>
            <pc:docMk/>
            <pc:sldMk cId="3666029702" sldId="282"/>
            <ac:spMk id="61" creationId="{BA694794-025C-CEF5-C0C2-D405A18C06B3}"/>
          </ac:spMkLst>
        </pc:spChg>
        <pc:spChg chg="mod">
          <ac:chgData name="Lucas Gauto" userId="223e1ef8-07c5-4efd-8b4e-7d83cdfded12" providerId="ADAL" clId="{75A6F1E2-87F5-40BF-AAAB-F5117B901987}" dt="2025-05-23T12:15:16.148" v="9686" actId="114"/>
          <ac:spMkLst>
            <pc:docMk/>
            <pc:sldMk cId="3666029702" sldId="282"/>
            <ac:spMk id="66" creationId="{EEB5C447-F5CC-9EF7-0D44-A8AA46D5098B}"/>
          </ac:spMkLst>
        </pc:spChg>
        <pc:graphicFrameChg chg="add del mod">
          <ac:chgData name="Lucas Gauto" userId="223e1ef8-07c5-4efd-8b4e-7d83cdfded12" providerId="ADAL" clId="{75A6F1E2-87F5-40BF-AAAB-F5117B901987}" dt="2025-05-23T12:29:33.260" v="9689" actId="478"/>
          <ac:graphicFrameMkLst>
            <pc:docMk/>
            <pc:sldMk cId="3666029702" sldId="282"/>
            <ac:graphicFrameMk id="2" creationId="{BCBC8998-64A6-8786-E8D7-C92B25FA1269}"/>
          </ac:graphicFrameMkLst>
        </pc:graphicFrameChg>
        <pc:graphicFrameChg chg="add del mod modGraphic">
          <ac:chgData name="Lucas Gauto" userId="223e1ef8-07c5-4efd-8b4e-7d83cdfded12" providerId="ADAL" clId="{75A6F1E2-87F5-40BF-AAAB-F5117B901987}" dt="2025-05-23T12:38:35.985" v="9701" actId="14100"/>
          <ac:graphicFrameMkLst>
            <pc:docMk/>
            <pc:sldMk cId="3666029702" sldId="282"/>
            <ac:graphicFrameMk id="3" creationId="{6C3B4BCF-3BD0-AEAE-3547-8FE84BFD0696}"/>
          </ac:graphicFrameMkLst>
        </pc:graphicFrameChg>
        <pc:picChg chg="add del mod">
          <ac:chgData name="Lucas Gauto" userId="223e1ef8-07c5-4efd-8b4e-7d83cdfded12" providerId="ADAL" clId="{75A6F1E2-87F5-40BF-AAAB-F5117B901987}" dt="2025-05-23T12:39:22.980" v="9703" actId="14826"/>
          <ac:picMkLst>
            <pc:docMk/>
            <pc:sldMk cId="3666029702" sldId="282"/>
            <ac:picMk id="4" creationId="{D1F01BF8-59B4-B04B-E047-9509A5D513F8}"/>
          </ac:picMkLst>
        </pc:picChg>
      </pc:sldChg>
      <pc:sldChg chg="modSp add mod ord">
        <pc:chgData name="Lucas Gauto" userId="223e1ef8-07c5-4efd-8b4e-7d83cdfded12" providerId="ADAL" clId="{75A6F1E2-87F5-40BF-AAAB-F5117B901987}" dt="2025-05-23T12:41:08.960" v="9787" actId="20577"/>
        <pc:sldMkLst>
          <pc:docMk/>
          <pc:sldMk cId="1465291284" sldId="283"/>
        </pc:sldMkLst>
        <pc:spChg chg="mod">
          <ac:chgData name="Lucas Gauto" userId="223e1ef8-07c5-4efd-8b4e-7d83cdfded12" providerId="ADAL" clId="{75A6F1E2-87F5-40BF-AAAB-F5117B901987}" dt="2025-05-23T12:41:08.960" v="9787" actId="20577"/>
          <ac:spMkLst>
            <pc:docMk/>
            <pc:sldMk cId="1465291284" sldId="283"/>
            <ac:spMk id="72" creationId="{3D92C5D6-B01D-A037-956E-4B4109F75305}"/>
          </ac:spMkLst>
        </pc:spChg>
        <pc:spChg chg="mod">
          <ac:chgData name="Lucas Gauto" userId="223e1ef8-07c5-4efd-8b4e-7d83cdfded12" providerId="ADAL" clId="{75A6F1E2-87F5-40BF-AAAB-F5117B901987}" dt="2025-05-23T12:41:00.262" v="9770" actId="20577"/>
          <ac:spMkLst>
            <pc:docMk/>
            <pc:sldMk cId="1465291284" sldId="283"/>
            <ac:spMk id="73" creationId="{69E50604-63D9-A306-0811-5B48046456B1}"/>
          </ac:spMkLst>
        </pc:spChg>
      </pc:sldChg>
      <pc:sldChg chg="add del ord setBg">
        <pc:chgData name="Lucas Gauto" userId="223e1ef8-07c5-4efd-8b4e-7d83cdfded12" providerId="ADAL" clId="{75A6F1E2-87F5-40BF-AAAB-F5117B901987}" dt="2025-05-23T12:40:51.685" v="9763" actId="47"/>
        <pc:sldMkLst>
          <pc:docMk/>
          <pc:sldMk cId="2402815254" sldId="283"/>
        </pc:sldMkLst>
      </pc:sldChg>
      <pc:sldChg chg="modSp add mod ord">
        <pc:chgData name="Lucas Gauto" userId="223e1ef8-07c5-4efd-8b4e-7d83cdfded12" providerId="ADAL" clId="{75A6F1E2-87F5-40BF-AAAB-F5117B901987}" dt="2025-05-23T12:52:13.638" v="10361" actId="20577"/>
        <pc:sldMkLst>
          <pc:docMk/>
          <pc:sldMk cId="58400215" sldId="284"/>
        </pc:sldMkLst>
        <pc:spChg chg="mod">
          <ac:chgData name="Lucas Gauto" userId="223e1ef8-07c5-4efd-8b4e-7d83cdfded12" providerId="ADAL" clId="{75A6F1E2-87F5-40BF-AAAB-F5117B901987}" dt="2025-05-23T12:41:18.920" v="9797" actId="20577"/>
          <ac:spMkLst>
            <pc:docMk/>
            <pc:sldMk cId="58400215" sldId="284"/>
            <ac:spMk id="61" creationId="{ADA885EC-F209-B022-BF67-5209EE7E630A}"/>
          </ac:spMkLst>
        </pc:spChg>
        <pc:spChg chg="mod">
          <ac:chgData name="Lucas Gauto" userId="223e1ef8-07c5-4efd-8b4e-7d83cdfded12" providerId="ADAL" clId="{75A6F1E2-87F5-40BF-AAAB-F5117B901987}" dt="2025-05-23T12:52:13.638" v="10361" actId="20577"/>
          <ac:spMkLst>
            <pc:docMk/>
            <pc:sldMk cId="58400215" sldId="284"/>
            <ac:spMk id="66" creationId="{F4A0B687-B88E-A33E-AB67-91A52844AC8B}"/>
          </ac:spMkLst>
        </pc:spChg>
      </pc:sldChg>
      <pc:sldMasterChg chg="delSldLayout">
        <pc:chgData name="Lucas Gauto" userId="223e1ef8-07c5-4efd-8b4e-7d83cdfded12" providerId="ADAL" clId="{75A6F1E2-87F5-40BF-AAAB-F5117B901987}" dt="2025-05-20T19:15:02.628" v="3757" actId="47"/>
        <pc:sldMasterMkLst>
          <pc:docMk/>
          <pc:sldMasterMk cId="0" sldId="2147483659"/>
        </pc:sldMasterMkLst>
        <pc:sldLayoutChg chg="del">
          <pc:chgData name="Lucas Gauto" userId="223e1ef8-07c5-4efd-8b4e-7d83cdfded12" providerId="ADAL" clId="{75A6F1E2-87F5-40BF-AAAB-F5117B901987}" dt="2025-05-20T19:15:02.628" v="3757" actId="47"/>
          <pc:sldLayoutMkLst>
            <pc:docMk/>
            <pc:sldMasterMk cId="0" sldId="2147483659"/>
            <pc:sldLayoutMk cId="0" sldId="2147483649"/>
          </pc:sldLayoutMkLst>
        </pc:sldLayoutChg>
      </pc:sldMasterChg>
    </pc:docChg>
  </pc:docChgLst>
</pc:chgInfo>
</file>

<file path=ppt/media/hdphoto1.wdp>
</file>

<file path=ppt/media/hdphoto2.wdp>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jpg>
</file>

<file path=ppt/media/image18.png>
</file>

<file path=ppt/media/image19.jpg>
</file>

<file path=ppt/media/image2.png>
</file>

<file path=ppt/media/image20.png>
</file>

<file path=ppt/media/image3.pn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D31AE71A-26D2-76E7-8E21-624C56E38C41}"/>
            </a:ext>
          </a:extLst>
        </p:cNvPr>
        <p:cNvGrpSpPr/>
        <p:nvPr/>
      </p:nvGrpSpPr>
      <p:grpSpPr>
        <a:xfrm>
          <a:off x="0" y="0"/>
          <a:ext cx="0" cy="0"/>
          <a:chOff x="0" y="0"/>
          <a:chExt cx="0" cy="0"/>
        </a:xfrm>
      </p:grpSpPr>
      <p:sp>
        <p:nvSpPr>
          <p:cNvPr id="58" name="Google Shape;58;g21366da54ad_0_8:notes">
            <a:extLst>
              <a:ext uri="{FF2B5EF4-FFF2-40B4-BE49-F238E27FC236}">
                <a16:creationId xmlns:a16="http://schemas.microsoft.com/office/drawing/2014/main" id="{C9C04CBA-4379-7038-DB93-7A14A8D0DBA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366da54ad_0_8:notes">
            <a:extLst>
              <a:ext uri="{FF2B5EF4-FFF2-40B4-BE49-F238E27FC236}">
                <a16:creationId xmlns:a16="http://schemas.microsoft.com/office/drawing/2014/main" id="{07489ED9-5F67-318D-68C2-E1D99AB1155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0678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332C637E-54D0-AF28-0E77-BB609DD568D3}"/>
            </a:ext>
          </a:extLst>
        </p:cNvPr>
        <p:cNvGrpSpPr/>
        <p:nvPr/>
      </p:nvGrpSpPr>
      <p:grpSpPr>
        <a:xfrm>
          <a:off x="0" y="0"/>
          <a:ext cx="0" cy="0"/>
          <a:chOff x="0" y="0"/>
          <a:chExt cx="0" cy="0"/>
        </a:xfrm>
      </p:grpSpPr>
      <p:sp>
        <p:nvSpPr>
          <p:cNvPr id="58" name="Google Shape;58;g21366da54ad_0_8:notes">
            <a:extLst>
              <a:ext uri="{FF2B5EF4-FFF2-40B4-BE49-F238E27FC236}">
                <a16:creationId xmlns:a16="http://schemas.microsoft.com/office/drawing/2014/main" id="{8970D0B2-123F-B045-A771-F110D7304B8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366da54ad_0_8:notes">
            <a:extLst>
              <a:ext uri="{FF2B5EF4-FFF2-40B4-BE49-F238E27FC236}">
                <a16:creationId xmlns:a16="http://schemas.microsoft.com/office/drawing/2014/main" id="{B62A48FB-F1C0-AD58-9004-2C9AE8B682F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06889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1366da54ad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1366da54ad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971C07FA-A2E4-E3FF-1408-FA78EAB3A1C8}"/>
            </a:ext>
          </a:extLst>
        </p:cNvPr>
        <p:cNvGrpSpPr/>
        <p:nvPr/>
      </p:nvGrpSpPr>
      <p:grpSpPr>
        <a:xfrm>
          <a:off x="0" y="0"/>
          <a:ext cx="0" cy="0"/>
          <a:chOff x="0" y="0"/>
          <a:chExt cx="0" cy="0"/>
        </a:xfrm>
      </p:grpSpPr>
      <p:sp>
        <p:nvSpPr>
          <p:cNvPr id="58" name="Google Shape;58;g21366da54ad_0_8:notes">
            <a:extLst>
              <a:ext uri="{FF2B5EF4-FFF2-40B4-BE49-F238E27FC236}">
                <a16:creationId xmlns:a16="http://schemas.microsoft.com/office/drawing/2014/main" id="{31D8343C-D748-33D5-41B4-01B29634EDF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366da54ad_0_8:notes">
            <a:extLst>
              <a:ext uri="{FF2B5EF4-FFF2-40B4-BE49-F238E27FC236}">
                <a16:creationId xmlns:a16="http://schemas.microsoft.com/office/drawing/2014/main" id="{DF99F59D-C20D-69DF-9677-7945E52449D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10024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678182C1-3426-0433-3FAC-30A4CBEE2687}"/>
            </a:ext>
          </a:extLst>
        </p:cNvPr>
        <p:cNvGrpSpPr/>
        <p:nvPr/>
      </p:nvGrpSpPr>
      <p:grpSpPr>
        <a:xfrm>
          <a:off x="0" y="0"/>
          <a:ext cx="0" cy="0"/>
          <a:chOff x="0" y="0"/>
          <a:chExt cx="0" cy="0"/>
        </a:xfrm>
      </p:grpSpPr>
      <p:sp>
        <p:nvSpPr>
          <p:cNvPr id="58" name="Google Shape;58;g21366da54ad_0_8:notes">
            <a:extLst>
              <a:ext uri="{FF2B5EF4-FFF2-40B4-BE49-F238E27FC236}">
                <a16:creationId xmlns:a16="http://schemas.microsoft.com/office/drawing/2014/main" id="{494872A5-FCA0-CF82-F5E3-0918E181FC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366da54ad_0_8:notes">
            <a:extLst>
              <a:ext uri="{FF2B5EF4-FFF2-40B4-BE49-F238E27FC236}">
                <a16:creationId xmlns:a16="http://schemas.microsoft.com/office/drawing/2014/main" id="{2DF9EE89-24D5-925C-E233-59BDBF580F3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70519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801649A1-9505-294B-0EF5-C0AF74063DE7}"/>
            </a:ext>
          </a:extLst>
        </p:cNvPr>
        <p:cNvGrpSpPr/>
        <p:nvPr/>
      </p:nvGrpSpPr>
      <p:grpSpPr>
        <a:xfrm>
          <a:off x="0" y="0"/>
          <a:ext cx="0" cy="0"/>
          <a:chOff x="0" y="0"/>
          <a:chExt cx="0" cy="0"/>
        </a:xfrm>
      </p:grpSpPr>
      <p:sp>
        <p:nvSpPr>
          <p:cNvPr id="58" name="Google Shape;58;g21366da54ad_0_8:notes">
            <a:extLst>
              <a:ext uri="{FF2B5EF4-FFF2-40B4-BE49-F238E27FC236}">
                <a16:creationId xmlns:a16="http://schemas.microsoft.com/office/drawing/2014/main" id="{AEB3F6E5-ED39-B62C-F8FD-B5C21A407A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366da54ad_0_8:notes">
            <a:extLst>
              <a:ext uri="{FF2B5EF4-FFF2-40B4-BE49-F238E27FC236}">
                <a16:creationId xmlns:a16="http://schemas.microsoft.com/office/drawing/2014/main" id="{EBB31ABB-4ACA-DF51-D6B3-6334FFC2754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27845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535BD624-F715-1086-1D9E-BE22DBD28818}"/>
            </a:ext>
          </a:extLst>
        </p:cNvPr>
        <p:cNvGrpSpPr/>
        <p:nvPr/>
      </p:nvGrpSpPr>
      <p:grpSpPr>
        <a:xfrm>
          <a:off x="0" y="0"/>
          <a:ext cx="0" cy="0"/>
          <a:chOff x="0" y="0"/>
          <a:chExt cx="0" cy="0"/>
        </a:xfrm>
      </p:grpSpPr>
      <p:sp>
        <p:nvSpPr>
          <p:cNvPr id="58" name="Google Shape;58;g21366da54ad_0_8:notes">
            <a:extLst>
              <a:ext uri="{FF2B5EF4-FFF2-40B4-BE49-F238E27FC236}">
                <a16:creationId xmlns:a16="http://schemas.microsoft.com/office/drawing/2014/main" id="{9F04617B-C8FC-9CDD-1581-F2D211A557A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366da54ad_0_8:notes">
            <a:extLst>
              <a:ext uri="{FF2B5EF4-FFF2-40B4-BE49-F238E27FC236}">
                <a16:creationId xmlns:a16="http://schemas.microsoft.com/office/drawing/2014/main" id="{2B78F5B5-0276-F61E-2C5F-96C895F02CA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36315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D9E7156A-532F-59BF-702B-23F2FF4CB7F9}"/>
            </a:ext>
          </a:extLst>
        </p:cNvPr>
        <p:cNvGrpSpPr/>
        <p:nvPr/>
      </p:nvGrpSpPr>
      <p:grpSpPr>
        <a:xfrm>
          <a:off x="0" y="0"/>
          <a:ext cx="0" cy="0"/>
          <a:chOff x="0" y="0"/>
          <a:chExt cx="0" cy="0"/>
        </a:xfrm>
      </p:grpSpPr>
      <p:sp>
        <p:nvSpPr>
          <p:cNvPr id="58" name="Google Shape;58;g21366da54ad_0_8:notes">
            <a:extLst>
              <a:ext uri="{FF2B5EF4-FFF2-40B4-BE49-F238E27FC236}">
                <a16:creationId xmlns:a16="http://schemas.microsoft.com/office/drawing/2014/main" id="{151D4517-9B2B-0D03-524A-348812F0534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366da54ad_0_8:notes">
            <a:extLst>
              <a:ext uri="{FF2B5EF4-FFF2-40B4-BE49-F238E27FC236}">
                <a16:creationId xmlns:a16="http://schemas.microsoft.com/office/drawing/2014/main" id="{20097F4C-0F38-D9F5-0B91-E91BD7A0CC7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55356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11BA6578-B040-11C7-D191-846AD48D84A6}"/>
            </a:ext>
          </a:extLst>
        </p:cNvPr>
        <p:cNvGrpSpPr/>
        <p:nvPr/>
      </p:nvGrpSpPr>
      <p:grpSpPr>
        <a:xfrm>
          <a:off x="0" y="0"/>
          <a:ext cx="0" cy="0"/>
          <a:chOff x="0" y="0"/>
          <a:chExt cx="0" cy="0"/>
        </a:xfrm>
      </p:grpSpPr>
      <p:sp>
        <p:nvSpPr>
          <p:cNvPr id="58" name="Google Shape;58;g21366da54ad_0_8:notes">
            <a:extLst>
              <a:ext uri="{FF2B5EF4-FFF2-40B4-BE49-F238E27FC236}">
                <a16:creationId xmlns:a16="http://schemas.microsoft.com/office/drawing/2014/main" id="{0671BC7C-7600-B9B5-5FE3-1FD12A5BE7C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366da54ad_0_8:notes">
            <a:extLst>
              <a:ext uri="{FF2B5EF4-FFF2-40B4-BE49-F238E27FC236}">
                <a16:creationId xmlns:a16="http://schemas.microsoft.com/office/drawing/2014/main" id="{BD74D0A9-BEB2-FD73-1A4D-F586BD51A7B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849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7BF56BF7-7A96-EA4C-4DC5-712295B3BFFF}"/>
            </a:ext>
          </a:extLst>
        </p:cNvPr>
        <p:cNvGrpSpPr/>
        <p:nvPr/>
      </p:nvGrpSpPr>
      <p:grpSpPr>
        <a:xfrm>
          <a:off x="0" y="0"/>
          <a:ext cx="0" cy="0"/>
          <a:chOff x="0" y="0"/>
          <a:chExt cx="0" cy="0"/>
        </a:xfrm>
      </p:grpSpPr>
      <p:sp>
        <p:nvSpPr>
          <p:cNvPr id="58" name="Google Shape;58;g21366da54ad_0_8:notes">
            <a:extLst>
              <a:ext uri="{FF2B5EF4-FFF2-40B4-BE49-F238E27FC236}">
                <a16:creationId xmlns:a16="http://schemas.microsoft.com/office/drawing/2014/main" id="{BC076663-467C-886B-67A3-FBDF707A148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366da54ad_0_8:notes">
            <a:extLst>
              <a:ext uri="{FF2B5EF4-FFF2-40B4-BE49-F238E27FC236}">
                <a16:creationId xmlns:a16="http://schemas.microsoft.com/office/drawing/2014/main" id="{D8AEBBE0-5E61-0FD8-6861-6B44BBF0DFB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43304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1366da54ad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366da54ad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a:extLst>
            <a:ext uri="{FF2B5EF4-FFF2-40B4-BE49-F238E27FC236}">
              <a16:creationId xmlns:a16="http://schemas.microsoft.com/office/drawing/2014/main" id="{F9E3F216-2097-17C3-7918-F213F67811F6}"/>
            </a:ext>
          </a:extLst>
        </p:cNvPr>
        <p:cNvGrpSpPr/>
        <p:nvPr/>
      </p:nvGrpSpPr>
      <p:grpSpPr>
        <a:xfrm>
          <a:off x="0" y="0"/>
          <a:ext cx="0" cy="0"/>
          <a:chOff x="0" y="0"/>
          <a:chExt cx="0" cy="0"/>
        </a:xfrm>
      </p:grpSpPr>
      <p:sp>
        <p:nvSpPr>
          <p:cNvPr id="69" name="Google Shape;69;g21366da54ad_0_1:notes">
            <a:extLst>
              <a:ext uri="{FF2B5EF4-FFF2-40B4-BE49-F238E27FC236}">
                <a16:creationId xmlns:a16="http://schemas.microsoft.com/office/drawing/2014/main" id="{BD69F0EE-7FCD-C22E-A493-E7ED89195E1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1366da54ad_0_1:notes">
            <a:extLst>
              <a:ext uri="{FF2B5EF4-FFF2-40B4-BE49-F238E27FC236}">
                <a16:creationId xmlns:a16="http://schemas.microsoft.com/office/drawing/2014/main" id="{B9566DCE-9658-66A3-28EC-8BB45F24313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19383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6F47C937-AE03-B33B-5F63-43B633F263B1}"/>
            </a:ext>
          </a:extLst>
        </p:cNvPr>
        <p:cNvGrpSpPr/>
        <p:nvPr/>
      </p:nvGrpSpPr>
      <p:grpSpPr>
        <a:xfrm>
          <a:off x="0" y="0"/>
          <a:ext cx="0" cy="0"/>
          <a:chOff x="0" y="0"/>
          <a:chExt cx="0" cy="0"/>
        </a:xfrm>
      </p:grpSpPr>
      <p:sp>
        <p:nvSpPr>
          <p:cNvPr id="58" name="Google Shape;58;g21366da54ad_0_8:notes">
            <a:extLst>
              <a:ext uri="{FF2B5EF4-FFF2-40B4-BE49-F238E27FC236}">
                <a16:creationId xmlns:a16="http://schemas.microsoft.com/office/drawing/2014/main" id="{17DB6C70-129A-6034-1F57-3816EB8BFE8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366da54ad_0_8:notes">
            <a:extLst>
              <a:ext uri="{FF2B5EF4-FFF2-40B4-BE49-F238E27FC236}">
                <a16:creationId xmlns:a16="http://schemas.microsoft.com/office/drawing/2014/main" id="{3114E281-3EA6-C9B7-785D-EB4E9061352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09002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824F3F55-4946-9EEF-5865-2A2DED5F3858}"/>
            </a:ext>
          </a:extLst>
        </p:cNvPr>
        <p:cNvGrpSpPr/>
        <p:nvPr/>
      </p:nvGrpSpPr>
      <p:grpSpPr>
        <a:xfrm>
          <a:off x="0" y="0"/>
          <a:ext cx="0" cy="0"/>
          <a:chOff x="0" y="0"/>
          <a:chExt cx="0" cy="0"/>
        </a:xfrm>
      </p:grpSpPr>
      <p:sp>
        <p:nvSpPr>
          <p:cNvPr id="58" name="Google Shape;58;g21366da54ad_0_8:notes">
            <a:extLst>
              <a:ext uri="{FF2B5EF4-FFF2-40B4-BE49-F238E27FC236}">
                <a16:creationId xmlns:a16="http://schemas.microsoft.com/office/drawing/2014/main" id="{F724F571-30A6-B0AC-2B47-DC0F9192F93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366da54ad_0_8:notes">
            <a:extLst>
              <a:ext uri="{FF2B5EF4-FFF2-40B4-BE49-F238E27FC236}">
                <a16:creationId xmlns:a16="http://schemas.microsoft.com/office/drawing/2014/main" id="{CEBB23CB-F2E4-7E84-2EF0-549C37A1707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36343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a:extLst>
            <a:ext uri="{FF2B5EF4-FFF2-40B4-BE49-F238E27FC236}">
              <a16:creationId xmlns:a16="http://schemas.microsoft.com/office/drawing/2014/main" id="{B5AE697D-D70E-F706-0C8A-54AE1530E195}"/>
            </a:ext>
          </a:extLst>
        </p:cNvPr>
        <p:cNvGrpSpPr/>
        <p:nvPr/>
      </p:nvGrpSpPr>
      <p:grpSpPr>
        <a:xfrm>
          <a:off x="0" y="0"/>
          <a:ext cx="0" cy="0"/>
          <a:chOff x="0" y="0"/>
          <a:chExt cx="0" cy="0"/>
        </a:xfrm>
      </p:grpSpPr>
      <p:sp>
        <p:nvSpPr>
          <p:cNvPr id="69" name="Google Shape;69;g21366da54ad_0_1:notes">
            <a:extLst>
              <a:ext uri="{FF2B5EF4-FFF2-40B4-BE49-F238E27FC236}">
                <a16:creationId xmlns:a16="http://schemas.microsoft.com/office/drawing/2014/main" id="{343785D7-FA91-1928-F254-491EE55083E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1366da54ad_0_1:notes">
            <a:extLst>
              <a:ext uri="{FF2B5EF4-FFF2-40B4-BE49-F238E27FC236}">
                <a16:creationId xmlns:a16="http://schemas.microsoft.com/office/drawing/2014/main" id="{718B524C-D4E1-CB1E-EC88-0F75BD644BA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07745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5BF28F6B-BE3E-926C-719D-D6F08112AB33}"/>
            </a:ext>
          </a:extLst>
        </p:cNvPr>
        <p:cNvGrpSpPr/>
        <p:nvPr/>
      </p:nvGrpSpPr>
      <p:grpSpPr>
        <a:xfrm>
          <a:off x="0" y="0"/>
          <a:ext cx="0" cy="0"/>
          <a:chOff x="0" y="0"/>
          <a:chExt cx="0" cy="0"/>
        </a:xfrm>
      </p:grpSpPr>
      <p:sp>
        <p:nvSpPr>
          <p:cNvPr id="58" name="Google Shape;58;g21366da54ad_0_8:notes">
            <a:extLst>
              <a:ext uri="{FF2B5EF4-FFF2-40B4-BE49-F238E27FC236}">
                <a16:creationId xmlns:a16="http://schemas.microsoft.com/office/drawing/2014/main" id="{A4C29A9F-A58A-2349-E778-6BE092A326E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366da54ad_0_8:notes">
            <a:extLst>
              <a:ext uri="{FF2B5EF4-FFF2-40B4-BE49-F238E27FC236}">
                <a16:creationId xmlns:a16="http://schemas.microsoft.com/office/drawing/2014/main" id="{A9B7D932-A055-685A-3799-8AEB9F3C147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49356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a:extLst>
            <a:ext uri="{FF2B5EF4-FFF2-40B4-BE49-F238E27FC236}">
              <a16:creationId xmlns:a16="http://schemas.microsoft.com/office/drawing/2014/main" id="{CADAD27B-EE57-41E1-56FD-993B670B0AAF}"/>
            </a:ext>
          </a:extLst>
        </p:cNvPr>
        <p:cNvGrpSpPr/>
        <p:nvPr/>
      </p:nvGrpSpPr>
      <p:grpSpPr>
        <a:xfrm>
          <a:off x="0" y="0"/>
          <a:ext cx="0" cy="0"/>
          <a:chOff x="0" y="0"/>
          <a:chExt cx="0" cy="0"/>
        </a:xfrm>
      </p:grpSpPr>
      <p:sp>
        <p:nvSpPr>
          <p:cNvPr id="69" name="Google Shape;69;g21366da54ad_0_1:notes">
            <a:extLst>
              <a:ext uri="{FF2B5EF4-FFF2-40B4-BE49-F238E27FC236}">
                <a16:creationId xmlns:a16="http://schemas.microsoft.com/office/drawing/2014/main" id="{CA875454-B638-A64E-7C07-8C4D2B305AE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1366da54ad_0_1:notes">
            <a:extLst>
              <a:ext uri="{FF2B5EF4-FFF2-40B4-BE49-F238E27FC236}">
                <a16:creationId xmlns:a16="http://schemas.microsoft.com/office/drawing/2014/main" id="{CDF1E4FC-685A-63F9-A35D-C184E177A99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25438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AF28F0B8-B114-0E59-89CA-D71F919C7664}"/>
            </a:ext>
          </a:extLst>
        </p:cNvPr>
        <p:cNvGrpSpPr/>
        <p:nvPr/>
      </p:nvGrpSpPr>
      <p:grpSpPr>
        <a:xfrm>
          <a:off x="0" y="0"/>
          <a:ext cx="0" cy="0"/>
          <a:chOff x="0" y="0"/>
          <a:chExt cx="0" cy="0"/>
        </a:xfrm>
      </p:grpSpPr>
      <p:sp>
        <p:nvSpPr>
          <p:cNvPr id="58" name="Google Shape;58;g21366da54ad_0_8:notes">
            <a:extLst>
              <a:ext uri="{FF2B5EF4-FFF2-40B4-BE49-F238E27FC236}">
                <a16:creationId xmlns:a16="http://schemas.microsoft.com/office/drawing/2014/main" id="{387648A4-1761-51F7-6641-19C77F83DBD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366da54ad_0_8:notes">
            <a:extLst>
              <a:ext uri="{FF2B5EF4-FFF2-40B4-BE49-F238E27FC236}">
                <a16:creationId xmlns:a16="http://schemas.microsoft.com/office/drawing/2014/main" id="{3081ED52-F424-5F44-A113-DBE9F1838F0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02480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21366da54ad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21366da54ad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a:extLst>
            <a:ext uri="{FF2B5EF4-FFF2-40B4-BE49-F238E27FC236}">
              <a16:creationId xmlns:a16="http://schemas.microsoft.com/office/drawing/2014/main" id="{9DCE2509-EC20-3CD5-5186-5AAE5FDF7635}"/>
            </a:ext>
          </a:extLst>
        </p:cNvPr>
        <p:cNvGrpSpPr/>
        <p:nvPr/>
      </p:nvGrpSpPr>
      <p:grpSpPr>
        <a:xfrm>
          <a:off x="0" y="0"/>
          <a:ext cx="0" cy="0"/>
          <a:chOff x="0" y="0"/>
          <a:chExt cx="0" cy="0"/>
        </a:xfrm>
      </p:grpSpPr>
      <p:sp>
        <p:nvSpPr>
          <p:cNvPr id="69" name="Google Shape;69;g21366da54ad_0_1:notes">
            <a:extLst>
              <a:ext uri="{FF2B5EF4-FFF2-40B4-BE49-F238E27FC236}">
                <a16:creationId xmlns:a16="http://schemas.microsoft.com/office/drawing/2014/main" id="{38FC53BF-0AB7-C776-3EFB-4E0E753649A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1366da54ad_0_1:notes">
            <a:extLst>
              <a:ext uri="{FF2B5EF4-FFF2-40B4-BE49-F238E27FC236}">
                <a16:creationId xmlns:a16="http://schemas.microsoft.com/office/drawing/2014/main" id="{869C82EC-1B9D-288A-5D34-FCD159A6B54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12176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1366da54ad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1366da54ad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a:extLst>
            <a:ext uri="{FF2B5EF4-FFF2-40B4-BE49-F238E27FC236}">
              <a16:creationId xmlns:a16="http://schemas.microsoft.com/office/drawing/2014/main" id="{35FF010E-F0BF-425A-A948-0300041992CF}"/>
            </a:ext>
          </a:extLst>
        </p:cNvPr>
        <p:cNvGrpSpPr/>
        <p:nvPr/>
      </p:nvGrpSpPr>
      <p:grpSpPr>
        <a:xfrm>
          <a:off x="0" y="0"/>
          <a:ext cx="0" cy="0"/>
          <a:chOff x="0" y="0"/>
          <a:chExt cx="0" cy="0"/>
        </a:xfrm>
      </p:grpSpPr>
      <p:sp>
        <p:nvSpPr>
          <p:cNvPr id="69" name="Google Shape;69;g21366da54ad_0_1:notes">
            <a:extLst>
              <a:ext uri="{FF2B5EF4-FFF2-40B4-BE49-F238E27FC236}">
                <a16:creationId xmlns:a16="http://schemas.microsoft.com/office/drawing/2014/main" id="{5EA26759-6B22-CCDE-4CFF-4109A2D9427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1366da54ad_0_1:notes">
            <a:extLst>
              <a:ext uri="{FF2B5EF4-FFF2-40B4-BE49-F238E27FC236}">
                <a16:creationId xmlns:a16="http://schemas.microsoft.com/office/drawing/2014/main" id="{4025B575-8AA1-9B59-EB0A-3C858A87BD4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75439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9E61624C-7DE3-9EE2-2BBE-31809E6E56FC}"/>
            </a:ext>
          </a:extLst>
        </p:cNvPr>
        <p:cNvGrpSpPr/>
        <p:nvPr/>
      </p:nvGrpSpPr>
      <p:grpSpPr>
        <a:xfrm>
          <a:off x="0" y="0"/>
          <a:ext cx="0" cy="0"/>
          <a:chOff x="0" y="0"/>
          <a:chExt cx="0" cy="0"/>
        </a:xfrm>
      </p:grpSpPr>
      <p:sp>
        <p:nvSpPr>
          <p:cNvPr id="58" name="Google Shape;58;g21366da54ad_0_8:notes">
            <a:extLst>
              <a:ext uri="{FF2B5EF4-FFF2-40B4-BE49-F238E27FC236}">
                <a16:creationId xmlns:a16="http://schemas.microsoft.com/office/drawing/2014/main" id="{5F797DD2-A54D-EFAE-1E6C-163C9085D2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366da54ad_0_8:notes">
            <a:extLst>
              <a:ext uri="{FF2B5EF4-FFF2-40B4-BE49-F238E27FC236}">
                <a16:creationId xmlns:a16="http://schemas.microsoft.com/office/drawing/2014/main" id="{3CC64259-2F5A-C2E3-A17F-DFE0A31A4DD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10461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578B7301-20AA-A67E-B3DC-B32F305CA7C6}"/>
            </a:ext>
          </a:extLst>
        </p:cNvPr>
        <p:cNvGrpSpPr/>
        <p:nvPr/>
      </p:nvGrpSpPr>
      <p:grpSpPr>
        <a:xfrm>
          <a:off x="0" y="0"/>
          <a:ext cx="0" cy="0"/>
          <a:chOff x="0" y="0"/>
          <a:chExt cx="0" cy="0"/>
        </a:xfrm>
      </p:grpSpPr>
      <p:sp>
        <p:nvSpPr>
          <p:cNvPr id="58" name="Google Shape;58;g21366da54ad_0_8:notes">
            <a:extLst>
              <a:ext uri="{FF2B5EF4-FFF2-40B4-BE49-F238E27FC236}">
                <a16:creationId xmlns:a16="http://schemas.microsoft.com/office/drawing/2014/main" id="{ECF9445B-A567-E1C3-2C61-4E09E540B1F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366da54ad_0_8:notes">
            <a:extLst>
              <a:ext uri="{FF2B5EF4-FFF2-40B4-BE49-F238E27FC236}">
                <a16:creationId xmlns:a16="http://schemas.microsoft.com/office/drawing/2014/main" id="{BEB85586-3D2E-E65A-5289-C431F567E99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38682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a:extLst>
            <a:ext uri="{FF2B5EF4-FFF2-40B4-BE49-F238E27FC236}">
              <a16:creationId xmlns:a16="http://schemas.microsoft.com/office/drawing/2014/main" id="{BEB75A7A-703F-9A71-8953-071709A63D9D}"/>
            </a:ext>
          </a:extLst>
        </p:cNvPr>
        <p:cNvGrpSpPr/>
        <p:nvPr/>
      </p:nvGrpSpPr>
      <p:grpSpPr>
        <a:xfrm>
          <a:off x="0" y="0"/>
          <a:ext cx="0" cy="0"/>
          <a:chOff x="0" y="0"/>
          <a:chExt cx="0" cy="0"/>
        </a:xfrm>
      </p:grpSpPr>
      <p:sp>
        <p:nvSpPr>
          <p:cNvPr id="69" name="Google Shape;69;g21366da54ad_0_1:notes">
            <a:extLst>
              <a:ext uri="{FF2B5EF4-FFF2-40B4-BE49-F238E27FC236}">
                <a16:creationId xmlns:a16="http://schemas.microsoft.com/office/drawing/2014/main" id="{C9761237-690F-6963-514E-9AD6A0B4AA5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1366da54ad_0_1:notes">
            <a:extLst>
              <a:ext uri="{FF2B5EF4-FFF2-40B4-BE49-F238E27FC236}">
                <a16:creationId xmlns:a16="http://schemas.microsoft.com/office/drawing/2014/main" id="{FD0040B0-905F-5DC3-9F50-5CB6F5A02D8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0868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9E657DFC-EAB4-51EF-1692-F4CE58D58090}"/>
            </a:ext>
          </a:extLst>
        </p:cNvPr>
        <p:cNvGrpSpPr/>
        <p:nvPr/>
      </p:nvGrpSpPr>
      <p:grpSpPr>
        <a:xfrm>
          <a:off x="0" y="0"/>
          <a:ext cx="0" cy="0"/>
          <a:chOff x="0" y="0"/>
          <a:chExt cx="0" cy="0"/>
        </a:xfrm>
      </p:grpSpPr>
      <p:sp>
        <p:nvSpPr>
          <p:cNvPr id="58" name="Google Shape;58;g21366da54ad_0_8:notes">
            <a:extLst>
              <a:ext uri="{FF2B5EF4-FFF2-40B4-BE49-F238E27FC236}">
                <a16:creationId xmlns:a16="http://schemas.microsoft.com/office/drawing/2014/main" id="{64E6E67F-B169-C483-1B14-A24B1827893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366da54ad_0_8:notes">
            <a:extLst>
              <a:ext uri="{FF2B5EF4-FFF2-40B4-BE49-F238E27FC236}">
                <a16:creationId xmlns:a16="http://schemas.microsoft.com/office/drawing/2014/main" id="{77D3CAE8-D42E-B684-761A-05CC3ECC18F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88946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id="{7D8AAFF3-74D1-9351-5FF6-4F25D3CA06B5}"/>
            </a:ext>
          </a:extLst>
        </p:cNvPr>
        <p:cNvGrpSpPr/>
        <p:nvPr/>
      </p:nvGrpSpPr>
      <p:grpSpPr>
        <a:xfrm>
          <a:off x="0" y="0"/>
          <a:ext cx="0" cy="0"/>
          <a:chOff x="0" y="0"/>
          <a:chExt cx="0" cy="0"/>
        </a:xfrm>
      </p:grpSpPr>
      <p:sp>
        <p:nvSpPr>
          <p:cNvPr id="58" name="Google Shape;58;g21366da54ad_0_8:notes">
            <a:extLst>
              <a:ext uri="{FF2B5EF4-FFF2-40B4-BE49-F238E27FC236}">
                <a16:creationId xmlns:a16="http://schemas.microsoft.com/office/drawing/2014/main" id="{F5309C0C-E5C8-25EC-FBC0-AA81D0D1B61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1366da54ad_0_8:notes">
            <a:extLst>
              <a:ext uri="{FF2B5EF4-FFF2-40B4-BE49-F238E27FC236}">
                <a16:creationId xmlns:a16="http://schemas.microsoft.com/office/drawing/2014/main" id="{F731C494-F991-DD27-56D6-57554AC03F0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82985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a:extLst>
            <a:ext uri="{FF2B5EF4-FFF2-40B4-BE49-F238E27FC236}">
              <a16:creationId xmlns:a16="http://schemas.microsoft.com/office/drawing/2014/main" id="{6AFAC436-8AF2-B1D4-2392-C5610BEDAC59}"/>
            </a:ext>
          </a:extLst>
        </p:cNvPr>
        <p:cNvGrpSpPr/>
        <p:nvPr/>
      </p:nvGrpSpPr>
      <p:grpSpPr>
        <a:xfrm>
          <a:off x="0" y="0"/>
          <a:ext cx="0" cy="0"/>
          <a:chOff x="0" y="0"/>
          <a:chExt cx="0" cy="0"/>
        </a:xfrm>
      </p:grpSpPr>
      <p:sp>
        <p:nvSpPr>
          <p:cNvPr id="69" name="Google Shape;69;g21366da54ad_0_1:notes">
            <a:extLst>
              <a:ext uri="{FF2B5EF4-FFF2-40B4-BE49-F238E27FC236}">
                <a16:creationId xmlns:a16="http://schemas.microsoft.com/office/drawing/2014/main" id="{E3671207-7B85-D61F-4B62-84268C226F8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1366da54ad_0_1:notes">
            <a:extLst>
              <a:ext uri="{FF2B5EF4-FFF2-40B4-BE49-F238E27FC236}">
                <a16:creationId xmlns:a16="http://schemas.microsoft.com/office/drawing/2014/main" id="{02CB1C34-CC2C-4562-9E85-BB1D451B4AD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20269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6.jpg"/></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572075" y="1736450"/>
            <a:ext cx="5001900" cy="18378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sz="3600" dirty="0">
                <a:solidFill>
                  <a:schemeClr val="lt1"/>
                </a:solidFill>
                <a:latin typeface="Rubik Medium"/>
                <a:ea typeface="Rubik Medium"/>
                <a:cs typeface="Rubik Medium"/>
                <a:sym typeface="Rubik Medium"/>
              </a:rPr>
              <a:t>Predicción de Producción de </a:t>
            </a:r>
            <a:r>
              <a:rPr lang="en-GB" sz="3600" dirty="0" err="1">
                <a:solidFill>
                  <a:schemeClr val="lt1"/>
                </a:solidFill>
                <a:latin typeface="Rubik Medium"/>
                <a:ea typeface="Rubik Medium"/>
                <a:cs typeface="Rubik Medium"/>
                <a:sym typeface="Rubik Medium"/>
              </a:rPr>
              <a:t>Sabores</a:t>
            </a:r>
            <a:r>
              <a:rPr lang="en-GB" sz="3600" dirty="0">
                <a:solidFill>
                  <a:schemeClr val="lt1"/>
                </a:solidFill>
                <a:latin typeface="Rubik Medium"/>
                <a:ea typeface="Rubik Medium"/>
                <a:cs typeface="Rubik Medium"/>
                <a:sym typeface="Rubik Medium"/>
              </a:rPr>
              <a:t> de </a:t>
            </a:r>
            <a:r>
              <a:rPr lang="en-GB" sz="3600" dirty="0" err="1">
                <a:solidFill>
                  <a:schemeClr val="lt1"/>
                </a:solidFill>
                <a:latin typeface="Rubik Medium"/>
                <a:ea typeface="Rubik Medium"/>
                <a:cs typeface="Rubik Medium"/>
                <a:sym typeface="Rubik Medium"/>
              </a:rPr>
              <a:t>Helado</a:t>
            </a:r>
            <a:endParaRPr sz="3600" dirty="0">
              <a:solidFill>
                <a:schemeClr val="lt1"/>
              </a:solidFill>
              <a:latin typeface="Rubik Medium"/>
              <a:ea typeface="Rubik Medium"/>
              <a:cs typeface="Rubik Medium"/>
              <a:sym typeface="Rubik Medium"/>
            </a:endParaRPr>
          </a:p>
        </p:txBody>
      </p:sp>
      <p:sp>
        <p:nvSpPr>
          <p:cNvPr id="55" name="Google Shape;55;p13"/>
          <p:cNvSpPr txBox="1">
            <a:spLocks noGrp="1"/>
          </p:cNvSpPr>
          <p:nvPr>
            <p:ph type="ctrTitle"/>
          </p:nvPr>
        </p:nvSpPr>
        <p:spPr>
          <a:xfrm>
            <a:off x="572075" y="4115825"/>
            <a:ext cx="5001900" cy="5040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sz="1200" dirty="0">
                <a:solidFill>
                  <a:schemeClr val="lt1"/>
                </a:solidFill>
                <a:latin typeface="Rubik Light"/>
                <a:ea typeface="Rubik Light"/>
                <a:cs typeface="Rubik Light"/>
                <a:sym typeface="Rubik Light"/>
              </a:rPr>
              <a:t>Mayo, 2025</a:t>
            </a:r>
            <a:endParaRPr sz="1200" dirty="0">
              <a:solidFill>
                <a:schemeClr val="lt1"/>
              </a:solidFill>
              <a:latin typeface="Rubik Light"/>
              <a:ea typeface="Rubik Light"/>
              <a:cs typeface="Rubik Light"/>
              <a:sym typeface="Rubik Light"/>
            </a:endParaRPr>
          </a:p>
        </p:txBody>
      </p:sp>
      <p:sp>
        <p:nvSpPr>
          <p:cNvPr id="56" name="Google Shape;56;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9F5952A0-205D-EBA7-EF0F-F65A0FFD1F4F}"/>
            </a:ext>
          </a:extLst>
        </p:cNvPr>
        <p:cNvGrpSpPr/>
        <p:nvPr/>
      </p:nvGrpSpPr>
      <p:grpSpPr>
        <a:xfrm>
          <a:off x="0" y="0"/>
          <a:ext cx="0" cy="0"/>
          <a:chOff x="0" y="0"/>
          <a:chExt cx="0" cy="0"/>
        </a:xfrm>
      </p:grpSpPr>
      <p:sp>
        <p:nvSpPr>
          <p:cNvPr id="61" name="Google Shape;61;p14">
            <a:extLst>
              <a:ext uri="{FF2B5EF4-FFF2-40B4-BE49-F238E27FC236}">
                <a16:creationId xmlns:a16="http://schemas.microsoft.com/office/drawing/2014/main" id="{7EAA2392-A8FD-601B-2F76-42FB64B1C79E}"/>
              </a:ext>
            </a:extLst>
          </p:cNvPr>
          <p:cNvSpPr txBox="1">
            <a:spLocks noGrp="1"/>
          </p:cNvSpPr>
          <p:nvPr>
            <p:ph type="ctrTitle"/>
          </p:nvPr>
        </p:nvSpPr>
        <p:spPr>
          <a:xfrm>
            <a:off x="311700" y="263650"/>
            <a:ext cx="8520600" cy="34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800" dirty="0" err="1">
                <a:solidFill>
                  <a:schemeClr val="dk2"/>
                </a:solidFill>
                <a:latin typeface="Rubik Medium"/>
                <a:ea typeface="Rubik Medium"/>
                <a:cs typeface="Rubik Medium"/>
                <a:sym typeface="Rubik Medium"/>
              </a:rPr>
              <a:t>Análisis</a:t>
            </a:r>
            <a:r>
              <a:rPr lang="en-GB" sz="1800" dirty="0">
                <a:solidFill>
                  <a:schemeClr val="dk2"/>
                </a:solidFill>
                <a:latin typeface="Rubik Medium"/>
                <a:ea typeface="Rubik Medium"/>
                <a:cs typeface="Rubik Medium"/>
                <a:sym typeface="Rubik Medium"/>
              </a:rPr>
              <a:t> de </a:t>
            </a:r>
            <a:r>
              <a:rPr lang="en-GB" sz="1800" dirty="0" err="1">
                <a:solidFill>
                  <a:schemeClr val="dk2"/>
                </a:solidFill>
                <a:latin typeface="Rubik Medium"/>
                <a:ea typeface="Rubik Medium"/>
                <a:cs typeface="Rubik Medium"/>
                <a:sym typeface="Rubik Medium"/>
              </a:rPr>
              <a:t>Estacionalidad</a:t>
            </a:r>
            <a:endParaRPr sz="1800" dirty="0">
              <a:solidFill>
                <a:schemeClr val="dk2"/>
              </a:solidFill>
              <a:latin typeface="Roboto Light"/>
              <a:ea typeface="Roboto Light"/>
              <a:cs typeface="Roboto Light"/>
              <a:sym typeface="Roboto Light"/>
            </a:endParaRPr>
          </a:p>
        </p:txBody>
      </p:sp>
      <p:sp>
        <p:nvSpPr>
          <p:cNvPr id="62" name="Google Shape;62;p14">
            <a:extLst>
              <a:ext uri="{FF2B5EF4-FFF2-40B4-BE49-F238E27FC236}">
                <a16:creationId xmlns:a16="http://schemas.microsoft.com/office/drawing/2014/main" id="{98B64B88-0508-00BF-6A6C-77604429E4C9}"/>
              </a:ext>
            </a:extLst>
          </p:cNvPr>
          <p:cNvSpPr txBox="1">
            <a:spLocks noGrp="1"/>
          </p:cNvSpPr>
          <p:nvPr>
            <p:ph type="subTitle" idx="1"/>
          </p:nvPr>
        </p:nvSpPr>
        <p:spPr>
          <a:xfrm>
            <a:off x="311700" y="683425"/>
            <a:ext cx="85206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1000" dirty="0" err="1">
                <a:solidFill>
                  <a:schemeClr val="dk1"/>
                </a:solidFill>
                <a:latin typeface="Segoe UI" panose="020B0502040204020203" pitchFamily="34" charset="0"/>
                <a:ea typeface="Rubik"/>
                <a:cs typeface="Segoe UI" panose="020B0502040204020203" pitchFamily="34" charset="0"/>
                <a:sym typeface="Rubik"/>
              </a:rPr>
              <a:t>Hallazgos</a:t>
            </a:r>
            <a:r>
              <a:rPr lang="en-GB" sz="1000" dirty="0">
                <a:solidFill>
                  <a:schemeClr val="dk1"/>
                </a:solidFill>
                <a:latin typeface="Segoe UI" panose="020B0502040204020203" pitchFamily="34" charset="0"/>
                <a:ea typeface="Rubik"/>
                <a:cs typeface="Segoe UI" panose="020B0502040204020203" pitchFamily="34" charset="0"/>
                <a:sym typeface="Rubik"/>
              </a:rPr>
              <a:t> claves y </a:t>
            </a:r>
            <a:r>
              <a:rPr lang="en-GB" sz="1000" dirty="0" err="1">
                <a:solidFill>
                  <a:schemeClr val="dk1"/>
                </a:solidFill>
                <a:latin typeface="Segoe UI" panose="020B0502040204020203" pitchFamily="34" charset="0"/>
                <a:ea typeface="Rubik"/>
                <a:cs typeface="Segoe UI" panose="020B0502040204020203" pitchFamily="34" charset="0"/>
                <a:sym typeface="Rubik"/>
              </a:rPr>
              <a:t>arquitectura</a:t>
            </a:r>
            <a:endParaRPr sz="1000" dirty="0">
              <a:solidFill>
                <a:schemeClr val="dk1"/>
              </a:solidFill>
              <a:latin typeface="Segoe UI" panose="020B0502040204020203" pitchFamily="34" charset="0"/>
              <a:ea typeface="Rubik"/>
              <a:cs typeface="Segoe UI" panose="020B0502040204020203" pitchFamily="34" charset="0"/>
              <a:sym typeface="Rubik"/>
            </a:endParaRPr>
          </a:p>
        </p:txBody>
      </p:sp>
      <p:pic>
        <p:nvPicPr>
          <p:cNvPr id="63" name="Google Shape;63;p14">
            <a:extLst>
              <a:ext uri="{FF2B5EF4-FFF2-40B4-BE49-F238E27FC236}">
                <a16:creationId xmlns:a16="http://schemas.microsoft.com/office/drawing/2014/main" id="{9FA218EF-E49C-9A9A-34F1-C1508CEA6185}"/>
              </a:ext>
            </a:extLst>
          </p:cNvPr>
          <p:cNvPicPr preferRelativeResize="0"/>
          <p:nvPr/>
        </p:nvPicPr>
        <p:blipFill>
          <a:blip r:embed="rId3">
            <a:alphaModFix/>
          </a:blip>
          <a:stretch>
            <a:fillRect/>
          </a:stretch>
        </p:blipFill>
        <p:spPr>
          <a:xfrm>
            <a:off x="7734700" y="4485375"/>
            <a:ext cx="992427" cy="320700"/>
          </a:xfrm>
          <a:prstGeom prst="rect">
            <a:avLst/>
          </a:prstGeom>
          <a:noFill/>
          <a:ln>
            <a:noFill/>
          </a:ln>
        </p:spPr>
      </p:pic>
      <p:sp>
        <p:nvSpPr>
          <p:cNvPr id="64" name="Google Shape;64;p14">
            <a:extLst>
              <a:ext uri="{FF2B5EF4-FFF2-40B4-BE49-F238E27FC236}">
                <a16:creationId xmlns:a16="http://schemas.microsoft.com/office/drawing/2014/main" id="{4F7154F8-E967-6301-46B1-5BCD671FC3BD}"/>
              </a:ext>
            </a:extLst>
          </p:cNvPr>
          <p:cNvSpPr txBox="1">
            <a:spLocks noGrp="1"/>
          </p:cNvSpPr>
          <p:nvPr>
            <p:ph type="subTitle" idx="1"/>
          </p:nvPr>
        </p:nvSpPr>
        <p:spPr>
          <a:xfrm>
            <a:off x="556875" y="4586875"/>
            <a:ext cx="65205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700" dirty="0">
                <a:solidFill>
                  <a:srgbClr val="D9D9D9"/>
                </a:solidFill>
                <a:latin typeface="Rubik"/>
                <a:ea typeface="Rubik"/>
                <a:cs typeface="Rubik"/>
                <a:sym typeface="Rubik"/>
              </a:rPr>
              <a:t>2025-´Práctica IA</a:t>
            </a:r>
            <a:endParaRPr sz="700" dirty="0">
              <a:solidFill>
                <a:srgbClr val="D9D9D9"/>
              </a:solidFill>
              <a:latin typeface="Rubik"/>
              <a:ea typeface="Rubik"/>
              <a:cs typeface="Rubik"/>
              <a:sym typeface="Rubik"/>
            </a:endParaRPr>
          </a:p>
        </p:txBody>
      </p:sp>
      <p:sp>
        <p:nvSpPr>
          <p:cNvPr id="65" name="Google Shape;65;p14">
            <a:extLst>
              <a:ext uri="{FF2B5EF4-FFF2-40B4-BE49-F238E27FC236}">
                <a16:creationId xmlns:a16="http://schemas.microsoft.com/office/drawing/2014/main" id="{AB05B726-7A20-4606-84FE-D182909B4EEC}"/>
              </a:ext>
            </a:extLst>
          </p:cNvPr>
          <p:cNvSpPr txBox="1">
            <a:spLocks noGrp="1"/>
          </p:cNvSpPr>
          <p:nvPr>
            <p:ph type="sldNum" idx="12"/>
          </p:nvPr>
        </p:nvSpPr>
        <p:spPr>
          <a:xfrm>
            <a:off x="311700" y="4561574"/>
            <a:ext cx="548700" cy="32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fld id="{00000000-1234-1234-1234-123412341234}" type="slidenum">
              <a:rPr lang="en-GB" sz="800">
                <a:solidFill>
                  <a:schemeClr val="dk1"/>
                </a:solidFill>
                <a:latin typeface="Rubik"/>
                <a:ea typeface="Rubik"/>
                <a:cs typeface="Rubik"/>
                <a:sym typeface="Rubik"/>
              </a:rPr>
              <a:t>10</a:t>
            </a:fld>
            <a:endParaRPr sz="800">
              <a:solidFill>
                <a:schemeClr val="dk1"/>
              </a:solidFill>
              <a:latin typeface="Rubik"/>
              <a:ea typeface="Rubik"/>
              <a:cs typeface="Rubik"/>
              <a:sym typeface="Rubik"/>
            </a:endParaRPr>
          </a:p>
        </p:txBody>
      </p:sp>
      <p:sp>
        <p:nvSpPr>
          <p:cNvPr id="66" name="Google Shape;66;p14">
            <a:extLst>
              <a:ext uri="{FF2B5EF4-FFF2-40B4-BE49-F238E27FC236}">
                <a16:creationId xmlns:a16="http://schemas.microsoft.com/office/drawing/2014/main" id="{C7543F39-2EEF-4377-A748-98E50A73DF5F}"/>
              </a:ext>
            </a:extLst>
          </p:cNvPr>
          <p:cNvSpPr txBox="1">
            <a:spLocks noGrp="1"/>
          </p:cNvSpPr>
          <p:nvPr>
            <p:ph type="subTitle" idx="1"/>
          </p:nvPr>
        </p:nvSpPr>
        <p:spPr>
          <a:xfrm>
            <a:off x="311700" y="1387238"/>
            <a:ext cx="4473660" cy="24804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852"/>
              <a:buNone/>
            </a:pPr>
            <a:r>
              <a:rPr lang="es-ES"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Hallazgos clave</a:t>
            </a:r>
          </a:p>
          <a:p>
            <a:pPr marL="171450" lvl="0" indent="-171450" algn="l" rtl="0">
              <a:lnSpc>
                <a:spcPct val="100000"/>
              </a:lnSpc>
              <a:spcBef>
                <a:spcPts val="0"/>
              </a:spcBef>
              <a:spcAft>
                <a:spcPts val="0"/>
              </a:spcAft>
              <a:buSzPts val="852"/>
              <a:buFont typeface="Arial" panose="020B0604020202020204" pitchFamily="34" charset="0"/>
              <a:buChar char="•"/>
            </a:pPr>
            <a:r>
              <a:rPr lang="es-ES"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Varios sabores carecen de datos completos para los cuatro años.</a:t>
            </a:r>
          </a:p>
          <a:p>
            <a:pPr marL="171450" lvl="0" indent="-171450" algn="l" rtl="0">
              <a:lnSpc>
                <a:spcPct val="100000"/>
              </a:lnSpc>
              <a:spcBef>
                <a:spcPts val="0"/>
              </a:spcBef>
              <a:spcAft>
                <a:spcPts val="0"/>
              </a:spcAft>
              <a:buSzPts val="852"/>
              <a:buFont typeface="Arial" panose="020B0604020202020204" pitchFamily="34" charset="0"/>
              <a:buChar char="•"/>
            </a:pPr>
            <a:r>
              <a:rPr lang="es-ES" sz="1000" dirty="0">
                <a:solidFill>
                  <a:schemeClr val="dk1"/>
                </a:solidFill>
                <a:latin typeface="Segoe UI" panose="020B0502040204020203" pitchFamily="34" charset="0"/>
                <a:cs typeface="Segoe UI" panose="020B0502040204020203" pitchFamily="34" charset="0"/>
                <a:sym typeface="Rubik Light"/>
              </a:rPr>
              <a:t>Sabores</a:t>
            </a:r>
            <a:r>
              <a:rPr lang="es-ES"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con patrón clásico: pico de producción en meses cálidos.</a:t>
            </a:r>
          </a:p>
          <a:p>
            <a:pPr marL="171450" lvl="0" indent="-171450" algn="l" rtl="0">
              <a:lnSpc>
                <a:spcPct val="100000"/>
              </a:lnSpc>
              <a:spcBef>
                <a:spcPts val="0"/>
              </a:spcBef>
              <a:spcAft>
                <a:spcPts val="0"/>
              </a:spcAft>
              <a:buSzPts val="852"/>
              <a:buFont typeface="Arial" panose="020B0604020202020204" pitchFamily="34" charset="0"/>
              <a:buChar char="•"/>
            </a:pPr>
            <a:r>
              <a:rPr lang="es-ES"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Sabores </a:t>
            </a:r>
            <a:r>
              <a:rPr lang="es-ES"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contracíclicos</a:t>
            </a:r>
            <a:r>
              <a:rPr lang="es-ES"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producción estable o mayor en meses fríos.</a:t>
            </a:r>
          </a:p>
          <a:p>
            <a:pPr marL="171450" lvl="0" indent="-171450" algn="l" rtl="0">
              <a:lnSpc>
                <a:spcPct val="100000"/>
              </a:lnSpc>
              <a:spcBef>
                <a:spcPts val="0"/>
              </a:spcBef>
              <a:spcAft>
                <a:spcPts val="0"/>
              </a:spcAft>
              <a:buSzPts val="852"/>
              <a:buFont typeface="Arial" panose="020B0604020202020204" pitchFamily="34" charset="0"/>
              <a:buChar char="•"/>
            </a:pPr>
            <a:r>
              <a:rPr lang="es-ES"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Otros sabores sin patrón claro: comportamiento impredecible.</a:t>
            </a:r>
          </a:p>
          <a:p>
            <a:pPr marL="0" lvl="0" indent="0" algn="l" rtl="0">
              <a:lnSpc>
                <a:spcPct val="100000"/>
              </a:lnSpc>
              <a:spcBef>
                <a:spcPts val="0"/>
              </a:spcBef>
              <a:spcAft>
                <a:spcPts val="0"/>
              </a:spcAft>
              <a:buSzPts val="852"/>
            </a:pPr>
            <a:endParaRPr lang="es-ES"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endParaRPr>
          </a:p>
          <a:p>
            <a:pPr marL="0" lvl="0" indent="0" algn="l" rtl="0">
              <a:lnSpc>
                <a:spcPct val="100000"/>
              </a:lnSpc>
              <a:spcBef>
                <a:spcPts val="0"/>
              </a:spcBef>
              <a:spcAft>
                <a:spcPts val="0"/>
              </a:spcAft>
              <a:buSzPts val="852"/>
            </a:pPr>
            <a:r>
              <a:rPr lang="es-ES"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Implicación en la arquitectura</a:t>
            </a:r>
          </a:p>
          <a:p>
            <a:pPr marL="171450" lvl="0" indent="-171450" algn="l" rtl="0">
              <a:lnSpc>
                <a:spcPct val="100000"/>
              </a:lnSpc>
              <a:spcBef>
                <a:spcPts val="0"/>
              </a:spcBef>
              <a:spcAft>
                <a:spcPts val="0"/>
              </a:spcAft>
              <a:buSzPts val="852"/>
              <a:buFont typeface="Arial" panose="020B0604020202020204" pitchFamily="34" charset="0"/>
              <a:buChar char="•"/>
            </a:pPr>
            <a:r>
              <a:rPr lang="es-ES"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La heterogeneidad de comportamientos descarta una estacionalidad única; por eso se entrena un modelo independiente por sabor, capaz de capturar su patrón específico y minimizar el MAE.</a:t>
            </a:r>
            <a:endPar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endParaRPr>
          </a:p>
        </p:txBody>
      </p:sp>
      <p:pic>
        <p:nvPicPr>
          <p:cNvPr id="67" name="Google Shape;67;p14">
            <a:extLst>
              <a:ext uri="{FF2B5EF4-FFF2-40B4-BE49-F238E27FC236}">
                <a16:creationId xmlns:a16="http://schemas.microsoft.com/office/drawing/2014/main" id="{46DC54B9-F486-B07D-E980-F5A1D23AB6BA}"/>
              </a:ext>
            </a:extLst>
          </p:cNvPr>
          <p:cNvPicPr preferRelativeResize="0"/>
          <p:nvPr/>
        </p:nvPicPr>
        <p:blipFill>
          <a:blip r:embed="rId4">
            <a:extLst>
              <a:ext uri="{BEBA8EAE-BF5A-486C-A8C5-ECC9F3942E4B}">
                <a14:imgProps xmlns:a14="http://schemas.microsoft.com/office/drawing/2010/main">
                  <a14:imgLayer r:embed="rId5">
                    <a14:imgEffect>
                      <a14:sharpenSoften amount="60000"/>
                    </a14:imgEffect>
                  </a14:imgLayer>
                </a14:imgProps>
              </a:ext>
            </a:extLst>
          </a:blip>
          <a:srcRect r="25969"/>
          <a:stretch/>
        </p:blipFill>
        <p:spPr>
          <a:xfrm>
            <a:off x="5052338" y="-20569"/>
            <a:ext cx="4091662" cy="5184637"/>
          </a:xfrm>
          <a:prstGeom prst="rect">
            <a:avLst/>
          </a:prstGeom>
          <a:noFill/>
          <a:ln>
            <a:noFill/>
          </a:ln>
        </p:spPr>
      </p:pic>
    </p:spTree>
    <p:extLst>
      <p:ext uri="{BB962C8B-B14F-4D97-AF65-F5344CB8AC3E}">
        <p14:creationId xmlns:p14="http://schemas.microsoft.com/office/powerpoint/2010/main" val="12898264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6778D432-61A2-9317-FEF4-A40A31586782}"/>
            </a:ext>
          </a:extLst>
        </p:cNvPr>
        <p:cNvGrpSpPr/>
        <p:nvPr/>
      </p:nvGrpSpPr>
      <p:grpSpPr>
        <a:xfrm>
          <a:off x="0" y="0"/>
          <a:ext cx="0" cy="0"/>
          <a:chOff x="0" y="0"/>
          <a:chExt cx="0" cy="0"/>
        </a:xfrm>
      </p:grpSpPr>
      <p:pic>
        <p:nvPicPr>
          <p:cNvPr id="3" name="Imagen 2" descr="Imagen que contiene Escala de tiempo&#10;&#10;El contenido generado por IA puede ser incorrecto.">
            <a:extLst>
              <a:ext uri="{FF2B5EF4-FFF2-40B4-BE49-F238E27FC236}">
                <a16:creationId xmlns:a16="http://schemas.microsoft.com/office/drawing/2014/main" id="{0E3CA9A3-7CD2-D7EB-3ACF-E95F138F7A34}"/>
              </a:ext>
            </a:extLst>
          </p:cNvPr>
          <p:cNvPicPr>
            <a:picLocks noChangeAspect="1"/>
          </p:cNvPicPr>
          <p:nvPr/>
        </p:nvPicPr>
        <p:blipFill>
          <a:blip r:embed="rId3"/>
          <a:stretch>
            <a:fillRect/>
          </a:stretch>
        </p:blipFill>
        <p:spPr>
          <a:xfrm>
            <a:off x="5874520" y="0"/>
            <a:ext cx="2896059" cy="5143500"/>
          </a:xfrm>
          <a:prstGeom prst="rect">
            <a:avLst/>
          </a:prstGeom>
        </p:spPr>
      </p:pic>
      <p:sp>
        <p:nvSpPr>
          <p:cNvPr id="61" name="Google Shape;61;p14">
            <a:extLst>
              <a:ext uri="{FF2B5EF4-FFF2-40B4-BE49-F238E27FC236}">
                <a16:creationId xmlns:a16="http://schemas.microsoft.com/office/drawing/2014/main" id="{A0EBCB0C-099B-7F2B-0797-914FC1A46F96}"/>
              </a:ext>
            </a:extLst>
          </p:cNvPr>
          <p:cNvSpPr txBox="1">
            <a:spLocks noGrp="1"/>
          </p:cNvSpPr>
          <p:nvPr>
            <p:ph type="ctrTitle"/>
          </p:nvPr>
        </p:nvSpPr>
        <p:spPr>
          <a:xfrm>
            <a:off x="311700" y="263650"/>
            <a:ext cx="8520600" cy="34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800" dirty="0" err="1">
                <a:solidFill>
                  <a:schemeClr val="dk2"/>
                </a:solidFill>
                <a:latin typeface="Rubik Medium"/>
                <a:ea typeface="Roboto Light"/>
                <a:cs typeface="Rubik Medium"/>
                <a:sym typeface="Rubik Medium"/>
              </a:rPr>
              <a:t>Análisis</a:t>
            </a:r>
            <a:r>
              <a:rPr lang="en-GB" sz="1800" dirty="0">
                <a:solidFill>
                  <a:schemeClr val="dk2"/>
                </a:solidFill>
                <a:latin typeface="Rubik Medium"/>
                <a:ea typeface="Roboto Light"/>
                <a:cs typeface="Rubik Medium"/>
                <a:sym typeface="Rubik Medium"/>
              </a:rPr>
              <a:t> temporal de la </a:t>
            </a:r>
            <a:r>
              <a:rPr lang="en-GB" sz="1800" dirty="0" err="1">
                <a:solidFill>
                  <a:schemeClr val="dk2"/>
                </a:solidFill>
                <a:latin typeface="Rubik Medium"/>
                <a:ea typeface="Roboto Light"/>
                <a:cs typeface="Rubik Medium"/>
                <a:sym typeface="Rubik Medium"/>
              </a:rPr>
              <a:t>producción</a:t>
            </a:r>
            <a:endParaRPr sz="1800" dirty="0">
              <a:solidFill>
                <a:schemeClr val="dk2"/>
              </a:solidFill>
              <a:latin typeface="Roboto Light"/>
              <a:ea typeface="Roboto Light"/>
              <a:cs typeface="Roboto Light"/>
              <a:sym typeface="Roboto Light"/>
            </a:endParaRPr>
          </a:p>
        </p:txBody>
      </p:sp>
      <p:sp>
        <p:nvSpPr>
          <p:cNvPr id="62" name="Google Shape;62;p14">
            <a:extLst>
              <a:ext uri="{FF2B5EF4-FFF2-40B4-BE49-F238E27FC236}">
                <a16:creationId xmlns:a16="http://schemas.microsoft.com/office/drawing/2014/main" id="{3DA36237-1848-D67C-55CA-5BC332DE635C}"/>
              </a:ext>
            </a:extLst>
          </p:cNvPr>
          <p:cNvSpPr txBox="1">
            <a:spLocks noGrp="1"/>
          </p:cNvSpPr>
          <p:nvPr>
            <p:ph type="subTitle" idx="1"/>
          </p:nvPr>
        </p:nvSpPr>
        <p:spPr>
          <a:xfrm>
            <a:off x="311700" y="683425"/>
            <a:ext cx="85206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1000" dirty="0">
                <a:solidFill>
                  <a:schemeClr val="dk1"/>
                </a:solidFill>
                <a:latin typeface="Segoe UI" panose="020B0502040204020203" pitchFamily="34" charset="0"/>
                <a:ea typeface="Rubik"/>
                <a:cs typeface="Segoe UI" panose="020B0502040204020203" pitchFamily="34" charset="0"/>
                <a:sym typeface="Rubik"/>
              </a:rPr>
              <a:t>De </a:t>
            </a:r>
            <a:r>
              <a:rPr lang="en-GB" sz="1000" dirty="0" err="1">
                <a:solidFill>
                  <a:schemeClr val="dk1"/>
                </a:solidFill>
                <a:latin typeface="Segoe UI" panose="020B0502040204020203" pitchFamily="34" charset="0"/>
                <a:ea typeface="Rubik"/>
                <a:cs typeface="Segoe UI" panose="020B0502040204020203" pitchFamily="34" charset="0"/>
                <a:sym typeface="Rubik"/>
              </a:rPr>
              <a:t>los</a:t>
            </a:r>
            <a:r>
              <a:rPr lang="en-GB" sz="1000" dirty="0">
                <a:solidFill>
                  <a:schemeClr val="dk1"/>
                </a:solidFill>
                <a:latin typeface="Segoe UI" panose="020B0502040204020203" pitchFamily="34" charset="0"/>
                <a:ea typeface="Rubik"/>
                <a:cs typeface="Segoe UI" panose="020B0502040204020203" pitchFamily="34" charset="0"/>
                <a:sym typeface="Rubik"/>
              </a:rPr>
              <a:t> </a:t>
            </a:r>
            <a:r>
              <a:rPr lang="en-GB" sz="1000" dirty="0" err="1">
                <a:solidFill>
                  <a:schemeClr val="dk1"/>
                </a:solidFill>
                <a:latin typeface="Segoe UI" panose="020B0502040204020203" pitchFamily="34" charset="0"/>
                <a:ea typeface="Rubik"/>
                <a:cs typeface="Segoe UI" panose="020B0502040204020203" pitchFamily="34" charset="0"/>
                <a:sym typeface="Rubik"/>
              </a:rPr>
              <a:t>sabores</a:t>
            </a:r>
            <a:endParaRPr sz="1000" dirty="0">
              <a:solidFill>
                <a:schemeClr val="dk1"/>
              </a:solidFill>
              <a:latin typeface="Segoe UI" panose="020B0502040204020203" pitchFamily="34" charset="0"/>
              <a:ea typeface="Rubik"/>
              <a:cs typeface="Segoe UI" panose="020B0502040204020203" pitchFamily="34" charset="0"/>
              <a:sym typeface="Rubik"/>
            </a:endParaRPr>
          </a:p>
        </p:txBody>
      </p:sp>
      <p:pic>
        <p:nvPicPr>
          <p:cNvPr id="63" name="Google Shape;63;p14">
            <a:extLst>
              <a:ext uri="{FF2B5EF4-FFF2-40B4-BE49-F238E27FC236}">
                <a16:creationId xmlns:a16="http://schemas.microsoft.com/office/drawing/2014/main" id="{9A75E78C-510D-605B-F81B-407A9CFE5A8C}"/>
              </a:ext>
            </a:extLst>
          </p:cNvPr>
          <p:cNvPicPr preferRelativeResize="0"/>
          <p:nvPr/>
        </p:nvPicPr>
        <p:blipFill>
          <a:blip r:embed="rId4">
            <a:alphaModFix/>
          </a:blip>
          <a:stretch>
            <a:fillRect/>
          </a:stretch>
        </p:blipFill>
        <p:spPr>
          <a:xfrm>
            <a:off x="7734700" y="4485375"/>
            <a:ext cx="992427" cy="320700"/>
          </a:xfrm>
          <a:prstGeom prst="rect">
            <a:avLst/>
          </a:prstGeom>
          <a:noFill/>
          <a:ln>
            <a:noFill/>
          </a:ln>
        </p:spPr>
      </p:pic>
      <p:sp>
        <p:nvSpPr>
          <p:cNvPr id="64" name="Google Shape;64;p14">
            <a:extLst>
              <a:ext uri="{FF2B5EF4-FFF2-40B4-BE49-F238E27FC236}">
                <a16:creationId xmlns:a16="http://schemas.microsoft.com/office/drawing/2014/main" id="{6699DB99-23ED-1BA3-BA9B-059D2BD7C0FB}"/>
              </a:ext>
            </a:extLst>
          </p:cNvPr>
          <p:cNvSpPr txBox="1">
            <a:spLocks noGrp="1"/>
          </p:cNvSpPr>
          <p:nvPr>
            <p:ph type="subTitle" idx="1"/>
          </p:nvPr>
        </p:nvSpPr>
        <p:spPr>
          <a:xfrm>
            <a:off x="556875" y="4586875"/>
            <a:ext cx="65205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700" dirty="0">
                <a:solidFill>
                  <a:srgbClr val="D9D9D9"/>
                </a:solidFill>
                <a:latin typeface="Rubik"/>
                <a:ea typeface="Rubik"/>
                <a:cs typeface="Rubik"/>
                <a:sym typeface="Rubik"/>
              </a:rPr>
              <a:t>2025-Práctica IA</a:t>
            </a:r>
            <a:endParaRPr sz="700" dirty="0">
              <a:solidFill>
                <a:srgbClr val="D9D9D9"/>
              </a:solidFill>
              <a:latin typeface="Rubik"/>
              <a:ea typeface="Rubik"/>
              <a:cs typeface="Rubik"/>
              <a:sym typeface="Rubik"/>
            </a:endParaRPr>
          </a:p>
        </p:txBody>
      </p:sp>
      <p:sp>
        <p:nvSpPr>
          <p:cNvPr id="65" name="Google Shape;65;p14">
            <a:extLst>
              <a:ext uri="{FF2B5EF4-FFF2-40B4-BE49-F238E27FC236}">
                <a16:creationId xmlns:a16="http://schemas.microsoft.com/office/drawing/2014/main" id="{B9A5C5F4-19F4-A09E-B10E-D751312F82CF}"/>
              </a:ext>
            </a:extLst>
          </p:cNvPr>
          <p:cNvSpPr txBox="1">
            <a:spLocks noGrp="1"/>
          </p:cNvSpPr>
          <p:nvPr>
            <p:ph type="sldNum" idx="12"/>
          </p:nvPr>
        </p:nvSpPr>
        <p:spPr>
          <a:xfrm>
            <a:off x="311700" y="4561574"/>
            <a:ext cx="548700" cy="32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fld id="{00000000-1234-1234-1234-123412341234}" type="slidenum">
              <a:rPr lang="en-GB" sz="800">
                <a:solidFill>
                  <a:schemeClr val="dk1"/>
                </a:solidFill>
                <a:latin typeface="Rubik"/>
                <a:ea typeface="Rubik"/>
                <a:cs typeface="Rubik"/>
                <a:sym typeface="Rubik"/>
              </a:rPr>
              <a:t>11</a:t>
            </a:fld>
            <a:endParaRPr sz="800">
              <a:solidFill>
                <a:schemeClr val="dk1"/>
              </a:solidFill>
              <a:latin typeface="Rubik"/>
              <a:ea typeface="Rubik"/>
              <a:cs typeface="Rubik"/>
              <a:sym typeface="Rubik"/>
            </a:endParaRPr>
          </a:p>
        </p:txBody>
      </p:sp>
      <p:sp>
        <p:nvSpPr>
          <p:cNvPr id="66" name="Google Shape;66;p14">
            <a:extLst>
              <a:ext uri="{FF2B5EF4-FFF2-40B4-BE49-F238E27FC236}">
                <a16:creationId xmlns:a16="http://schemas.microsoft.com/office/drawing/2014/main" id="{7F46FEEE-C971-C9AF-B76B-A44FA2B13173}"/>
              </a:ext>
            </a:extLst>
          </p:cNvPr>
          <p:cNvSpPr txBox="1">
            <a:spLocks noGrp="1"/>
          </p:cNvSpPr>
          <p:nvPr>
            <p:ph type="subTitle" idx="1"/>
          </p:nvPr>
        </p:nvSpPr>
        <p:spPr>
          <a:xfrm>
            <a:off x="311700" y="1387237"/>
            <a:ext cx="4920700" cy="2963713"/>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852"/>
              <a:buNone/>
            </a:pPr>
            <a:r>
              <a:rPr lang="es-ES" sz="1000" dirty="0">
                <a:solidFill>
                  <a:schemeClr val="dk1"/>
                </a:solidFill>
                <a:latin typeface="Segoe UI" panose="020B0502040204020203" pitchFamily="34" charset="0"/>
                <a:ea typeface="Rubik Light"/>
                <a:cs typeface="Segoe UI" panose="020B0502040204020203" pitchFamily="34" charset="0"/>
                <a:sym typeface="Rubik Light"/>
              </a:rPr>
              <a:t>Del gráfico de la derecha, el cual muestra la producción de los sabores a lo largo del tiempo, logré obtener la siguiente información:</a:t>
            </a:r>
          </a:p>
          <a:p>
            <a:pPr marL="171450" lvl="0" indent="-171450" algn="l" rtl="0">
              <a:lnSpc>
                <a:spcPct val="100000"/>
              </a:lnSpc>
              <a:spcBef>
                <a:spcPts val="0"/>
              </a:spcBef>
              <a:spcAft>
                <a:spcPts val="0"/>
              </a:spcAft>
              <a:buSzPts val="852"/>
              <a:buFont typeface="Arial" panose="020B0604020202020204" pitchFamily="34" charset="0"/>
              <a:buChar char="•"/>
            </a:pPr>
            <a:r>
              <a:rPr lang="es-ES" sz="1000" dirty="0">
                <a:solidFill>
                  <a:schemeClr val="dk1"/>
                </a:solidFill>
                <a:latin typeface="Segoe UI" panose="020B0502040204020203" pitchFamily="34" charset="0"/>
                <a:ea typeface="Rubik Light"/>
                <a:cs typeface="Segoe UI" panose="020B0502040204020203" pitchFamily="34" charset="0"/>
                <a:sym typeface="Rubik Light"/>
              </a:rPr>
              <a:t>Sabores nuevos: alrededor de 1/3 de los 79 sabores comienzan su producción en 2022.</a:t>
            </a:r>
          </a:p>
          <a:p>
            <a:pPr marL="171450" lvl="0" indent="-171450" algn="l" rtl="0">
              <a:lnSpc>
                <a:spcPct val="100000"/>
              </a:lnSpc>
              <a:spcBef>
                <a:spcPts val="0"/>
              </a:spcBef>
              <a:spcAft>
                <a:spcPts val="0"/>
              </a:spcAft>
              <a:buSzPts val="852"/>
              <a:buFont typeface="Arial" panose="020B0604020202020204" pitchFamily="34" charset="0"/>
              <a:buChar char="•"/>
            </a:pPr>
            <a:r>
              <a:rPr lang="es-ES" sz="1000" dirty="0">
                <a:solidFill>
                  <a:schemeClr val="dk1"/>
                </a:solidFill>
                <a:latin typeface="Segoe UI" panose="020B0502040204020203" pitchFamily="34" charset="0"/>
                <a:ea typeface="Rubik Light"/>
                <a:cs typeface="Segoe UI" panose="020B0502040204020203" pitchFamily="34" charset="0"/>
                <a:sym typeface="Rubik Light"/>
              </a:rPr>
              <a:t>Sabores descontinuados o en pausa: varios sabores cortan su producción a fines del 2022.</a:t>
            </a:r>
          </a:p>
          <a:p>
            <a:pPr marL="171450" lvl="0" indent="-171450" algn="l" rtl="0">
              <a:lnSpc>
                <a:spcPct val="100000"/>
              </a:lnSpc>
              <a:spcBef>
                <a:spcPts val="0"/>
              </a:spcBef>
              <a:spcAft>
                <a:spcPts val="0"/>
              </a:spcAft>
              <a:buSzPts val="852"/>
              <a:buFont typeface="Arial" panose="020B0604020202020204" pitchFamily="34" charset="0"/>
              <a:buChar char="•"/>
            </a:pPr>
            <a:r>
              <a:rPr lang="es-ES" sz="1000" dirty="0">
                <a:solidFill>
                  <a:schemeClr val="dk1"/>
                </a:solidFill>
                <a:latin typeface="Segoe UI" panose="020B0502040204020203" pitchFamily="34" charset="0"/>
                <a:ea typeface="Rubik Light"/>
                <a:cs typeface="Segoe UI" panose="020B0502040204020203" pitchFamily="34" charset="0"/>
                <a:sym typeface="Rubik Light"/>
              </a:rPr>
              <a:t>Sabores sin tendencia clara: algunos sabores alternan períodos de producción y cero producciones durante el rango temporal, sin un patrón visible.</a:t>
            </a:r>
          </a:p>
          <a:p>
            <a:pPr marL="171450" lvl="0" indent="-171450" algn="l" rtl="0">
              <a:lnSpc>
                <a:spcPct val="100000"/>
              </a:lnSpc>
              <a:spcBef>
                <a:spcPts val="0"/>
              </a:spcBef>
              <a:spcAft>
                <a:spcPts val="0"/>
              </a:spcAft>
              <a:buSzPts val="852"/>
              <a:buFont typeface="Arial" panose="020B0604020202020204" pitchFamily="34" charset="0"/>
              <a:buChar char="•"/>
            </a:pPr>
            <a:r>
              <a:rPr lang="es-ES" sz="1000" dirty="0">
                <a:solidFill>
                  <a:schemeClr val="dk1"/>
                </a:solidFill>
                <a:latin typeface="Segoe UI" panose="020B0502040204020203" pitchFamily="34" charset="0"/>
                <a:ea typeface="Rubik Light"/>
                <a:cs typeface="Segoe UI" panose="020B0502040204020203" pitchFamily="34" charset="0"/>
                <a:sym typeface="Rubik Light"/>
              </a:rPr>
              <a:t>Un grupo pequeño de sabores mantiene una producción prácticamente continua desde 2019.</a:t>
            </a:r>
          </a:p>
          <a:p>
            <a:pPr marL="171450" lvl="0" indent="-171450" algn="l" rtl="0">
              <a:lnSpc>
                <a:spcPct val="100000"/>
              </a:lnSpc>
              <a:spcBef>
                <a:spcPts val="0"/>
              </a:spcBef>
              <a:spcAft>
                <a:spcPts val="0"/>
              </a:spcAft>
              <a:buSzPts val="852"/>
              <a:buFont typeface="Arial" panose="020B0604020202020204" pitchFamily="34" charset="0"/>
              <a:buChar char="•"/>
            </a:pP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a:p>
            <a:pPr marL="0" lvl="0" indent="0" algn="l" rtl="0">
              <a:lnSpc>
                <a:spcPct val="100000"/>
              </a:lnSpc>
              <a:spcBef>
                <a:spcPts val="0"/>
              </a:spcBef>
              <a:spcAft>
                <a:spcPts val="0"/>
              </a:spcAft>
              <a:buSzPts val="852"/>
            </a:pPr>
            <a:r>
              <a:rPr lang="es-ES" sz="1000" dirty="0">
                <a:solidFill>
                  <a:schemeClr val="dk1"/>
                </a:solidFill>
                <a:latin typeface="Segoe UI" panose="020B0502040204020203" pitchFamily="34" charset="0"/>
                <a:ea typeface="Rubik Light"/>
                <a:cs typeface="Segoe UI" panose="020B0502040204020203" pitchFamily="34" charset="0"/>
                <a:sym typeface="Rubik Light"/>
              </a:rPr>
              <a:t>Para abordar estos problemas se decidió tomar datos a partir del 2022, donde la mayoría de los sabores tienen información registrada.</a:t>
            </a:r>
            <a:endParaRPr sz="1000" dirty="0">
              <a:solidFill>
                <a:schemeClr val="dk1"/>
              </a:solidFill>
              <a:latin typeface="Segoe UI" panose="020B0502040204020203" pitchFamily="34" charset="0"/>
              <a:ea typeface="Rubik Light"/>
              <a:cs typeface="Segoe UI" panose="020B0502040204020203" pitchFamily="34" charset="0"/>
              <a:sym typeface="Rubik Light"/>
            </a:endParaRPr>
          </a:p>
        </p:txBody>
      </p:sp>
    </p:spTree>
    <p:extLst>
      <p:ext uri="{BB962C8B-B14F-4D97-AF65-F5344CB8AC3E}">
        <p14:creationId xmlns:p14="http://schemas.microsoft.com/office/powerpoint/2010/main" val="25776357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1"/>
        <p:cNvGrpSpPr/>
        <p:nvPr/>
      </p:nvGrpSpPr>
      <p:grpSpPr>
        <a:xfrm>
          <a:off x="0" y="0"/>
          <a:ext cx="0" cy="0"/>
          <a:chOff x="0" y="0"/>
          <a:chExt cx="0" cy="0"/>
        </a:xfrm>
      </p:grpSpPr>
      <p:sp>
        <p:nvSpPr>
          <p:cNvPr id="72" name="Google Shape;72;p15"/>
          <p:cNvSpPr txBox="1">
            <a:spLocks noGrp="1"/>
          </p:cNvSpPr>
          <p:nvPr>
            <p:ph type="ctrTitle" idx="4294967295"/>
          </p:nvPr>
        </p:nvSpPr>
        <p:spPr>
          <a:xfrm>
            <a:off x="572075" y="2004775"/>
            <a:ext cx="5001900" cy="7746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sz="3600" dirty="0">
                <a:solidFill>
                  <a:schemeClr val="dk2"/>
                </a:solidFill>
                <a:latin typeface="Rubik Medium"/>
                <a:ea typeface="Rubik Medium"/>
                <a:cs typeface="Rubik Medium"/>
                <a:sym typeface="Rubik Medium"/>
              </a:rPr>
              <a:t>Ingeniería de </a:t>
            </a:r>
            <a:r>
              <a:rPr lang="en-GB" sz="3600" dirty="0" err="1">
                <a:solidFill>
                  <a:schemeClr val="dk2"/>
                </a:solidFill>
                <a:latin typeface="Rubik Medium"/>
                <a:ea typeface="Rubik Medium"/>
                <a:cs typeface="Rubik Medium"/>
                <a:sym typeface="Rubik Medium"/>
              </a:rPr>
              <a:t>Características</a:t>
            </a:r>
            <a:endParaRPr sz="3600" dirty="0">
              <a:solidFill>
                <a:schemeClr val="dk2"/>
              </a:solidFill>
              <a:latin typeface="Rubik Medium"/>
              <a:ea typeface="Rubik Medium"/>
              <a:cs typeface="Rubik Medium"/>
              <a:sym typeface="Rubik Medium"/>
            </a:endParaRPr>
          </a:p>
        </p:txBody>
      </p:sp>
      <p:sp>
        <p:nvSpPr>
          <p:cNvPr id="73" name="Google Shape;73;p15"/>
          <p:cNvSpPr txBox="1">
            <a:spLocks noGrp="1"/>
          </p:cNvSpPr>
          <p:nvPr>
            <p:ph type="ctrTitle" idx="4294967295"/>
          </p:nvPr>
        </p:nvSpPr>
        <p:spPr>
          <a:xfrm>
            <a:off x="572075" y="1584600"/>
            <a:ext cx="5001900" cy="3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580" dirty="0" err="1">
                <a:latin typeface="Rubik Medium"/>
                <a:ea typeface="Rubik Medium"/>
                <a:cs typeface="Rubik Medium"/>
                <a:sym typeface="Rubik Medium"/>
              </a:rPr>
              <a:t>Sección</a:t>
            </a:r>
            <a:r>
              <a:rPr lang="en-GB" sz="1580" dirty="0">
                <a:latin typeface="Rubik Medium"/>
                <a:ea typeface="Rubik Medium"/>
                <a:cs typeface="Rubik Medium"/>
                <a:sym typeface="Rubik Medium"/>
              </a:rPr>
              <a:t> 3</a:t>
            </a:r>
            <a:endParaRPr sz="1580" dirty="0">
              <a:latin typeface="Rubik Medium"/>
              <a:ea typeface="Rubik Medium"/>
              <a:cs typeface="Rubik Medium"/>
              <a:sym typeface="Rubik Medium"/>
            </a:endParaRPr>
          </a:p>
        </p:txBody>
      </p:sp>
      <p:sp>
        <p:nvSpPr>
          <p:cNvPr id="74" name="Google Shape;74;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7F15EA89-C5BD-552C-DF9D-180559E8BF50}"/>
            </a:ext>
          </a:extLst>
        </p:cNvPr>
        <p:cNvGrpSpPr/>
        <p:nvPr/>
      </p:nvGrpSpPr>
      <p:grpSpPr>
        <a:xfrm>
          <a:off x="0" y="0"/>
          <a:ext cx="0" cy="0"/>
          <a:chOff x="0" y="0"/>
          <a:chExt cx="0" cy="0"/>
        </a:xfrm>
      </p:grpSpPr>
      <p:sp>
        <p:nvSpPr>
          <p:cNvPr id="61" name="Google Shape;61;p14">
            <a:extLst>
              <a:ext uri="{FF2B5EF4-FFF2-40B4-BE49-F238E27FC236}">
                <a16:creationId xmlns:a16="http://schemas.microsoft.com/office/drawing/2014/main" id="{A5E95632-26EC-DE18-3E03-09FAF318EDDB}"/>
              </a:ext>
            </a:extLst>
          </p:cNvPr>
          <p:cNvSpPr txBox="1">
            <a:spLocks noGrp="1"/>
          </p:cNvSpPr>
          <p:nvPr>
            <p:ph type="ctrTitle"/>
          </p:nvPr>
        </p:nvSpPr>
        <p:spPr>
          <a:xfrm>
            <a:off x="311700" y="263650"/>
            <a:ext cx="8520600" cy="34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800" dirty="0" err="1">
                <a:solidFill>
                  <a:schemeClr val="dk2"/>
                </a:solidFill>
                <a:latin typeface="Rubik Medium"/>
                <a:ea typeface="Roboto Light"/>
                <a:cs typeface="Rubik Medium"/>
                <a:sym typeface="Rubik Medium"/>
              </a:rPr>
              <a:t>Correlación</a:t>
            </a:r>
            <a:r>
              <a:rPr lang="en-GB" sz="1800" dirty="0">
                <a:solidFill>
                  <a:schemeClr val="dk2"/>
                </a:solidFill>
                <a:latin typeface="Rubik Medium"/>
                <a:ea typeface="Roboto Light"/>
                <a:cs typeface="Rubik Medium"/>
                <a:sym typeface="Rubik Medium"/>
              </a:rPr>
              <a:t> de Features</a:t>
            </a:r>
            <a:endParaRPr sz="1800" dirty="0">
              <a:solidFill>
                <a:schemeClr val="dk2"/>
              </a:solidFill>
              <a:latin typeface="Roboto Light"/>
              <a:ea typeface="Roboto Light"/>
              <a:cs typeface="Roboto Light"/>
              <a:sym typeface="Roboto Light"/>
            </a:endParaRPr>
          </a:p>
        </p:txBody>
      </p:sp>
      <p:pic>
        <p:nvPicPr>
          <p:cNvPr id="63" name="Google Shape;63;p14">
            <a:extLst>
              <a:ext uri="{FF2B5EF4-FFF2-40B4-BE49-F238E27FC236}">
                <a16:creationId xmlns:a16="http://schemas.microsoft.com/office/drawing/2014/main" id="{C453B31A-CA45-757B-107E-0FAB3C4982BA}"/>
              </a:ext>
            </a:extLst>
          </p:cNvPr>
          <p:cNvPicPr preferRelativeResize="0"/>
          <p:nvPr/>
        </p:nvPicPr>
        <p:blipFill>
          <a:blip r:embed="rId3">
            <a:alphaModFix/>
          </a:blip>
          <a:stretch>
            <a:fillRect/>
          </a:stretch>
        </p:blipFill>
        <p:spPr>
          <a:xfrm>
            <a:off x="7734700" y="4485375"/>
            <a:ext cx="992427" cy="320700"/>
          </a:xfrm>
          <a:prstGeom prst="rect">
            <a:avLst/>
          </a:prstGeom>
          <a:noFill/>
          <a:ln>
            <a:noFill/>
          </a:ln>
        </p:spPr>
      </p:pic>
      <p:sp>
        <p:nvSpPr>
          <p:cNvPr id="64" name="Google Shape;64;p14">
            <a:extLst>
              <a:ext uri="{FF2B5EF4-FFF2-40B4-BE49-F238E27FC236}">
                <a16:creationId xmlns:a16="http://schemas.microsoft.com/office/drawing/2014/main" id="{5E44A155-B79E-62FE-2096-A55026BDBF58}"/>
              </a:ext>
            </a:extLst>
          </p:cNvPr>
          <p:cNvSpPr txBox="1">
            <a:spLocks noGrp="1"/>
          </p:cNvSpPr>
          <p:nvPr>
            <p:ph type="subTitle" idx="1"/>
          </p:nvPr>
        </p:nvSpPr>
        <p:spPr>
          <a:xfrm>
            <a:off x="556875" y="4586875"/>
            <a:ext cx="65205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700" dirty="0">
                <a:solidFill>
                  <a:srgbClr val="D9D9D9"/>
                </a:solidFill>
                <a:latin typeface="Rubik"/>
                <a:ea typeface="Rubik"/>
                <a:cs typeface="Rubik"/>
                <a:sym typeface="Rubik"/>
              </a:rPr>
              <a:t>2025-Práctica IA</a:t>
            </a:r>
            <a:endParaRPr sz="700" dirty="0">
              <a:solidFill>
                <a:srgbClr val="D9D9D9"/>
              </a:solidFill>
              <a:latin typeface="Rubik"/>
              <a:ea typeface="Rubik"/>
              <a:cs typeface="Rubik"/>
              <a:sym typeface="Rubik"/>
            </a:endParaRPr>
          </a:p>
        </p:txBody>
      </p:sp>
      <p:sp>
        <p:nvSpPr>
          <p:cNvPr id="65" name="Google Shape;65;p14">
            <a:extLst>
              <a:ext uri="{FF2B5EF4-FFF2-40B4-BE49-F238E27FC236}">
                <a16:creationId xmlns:a16="http://schemas.microsoft.com/office/drawing/2014/main" id="{BD642F90-E19C-F100-7E81-102E2418D614}"/>
              </a:ext>
            </a:extLst>
          </p:cNvPr>
          <p:cNvSpPr txBox="1">
            <a:spLocks noGrp="1"/>
          </p:cNvSpPr>
          <p:nvPr>
            <p:ph type="sldNum" idx="12"/>
          </p:nvPr>
        </p:nvSpPr>
        <p:spPr>
          <a:xfrm>
            <a:off x="311700" y="4561574"/>
            <a:ext cx="548700" cy="32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fld id="{00000000-1234-1234-1234-123412341234}" type="slidenum">
              <a:rPr lang="en-GB" sz="800">
                <a:solidFill>
                  <a:schemeClr val="dk1"/>
                </a:solidFill>
                <a:latin typeface="Rubik"/>
                <a:ea typeface="Rubik"/>
                <a:cs typeface="Rubik"/>
                <a:sym typeface="Rubik"/>
              </a:rPr>
              <a:t>13</a:t>
            </a:fld>
            <a:endParaRPr sz="800">
              <a:solidFill>
                <a:schemeClr val="dk1"/>
              </a:solidFill>
              <a:latin typeface="Rubik"/>
              <a:ea typeface="Rubik"/>
              <a:cs typeface="Rubik"/>
              <a:sym typeface="Rubik"/>
            </a:endParaRPr>
          </a:p>
        </p:txBody>
      </p:sp>
      <p:sp>
        <p:nvSpPr>
          <p:cNvPr id="66" name="Google Shape;66;p14">
            <a:extLst>
              <a:ext uri="{FF2B5EF4-FFF2-40B4-BE49-F238E27FC236}">
                <a16:creationId xmlns:a16="http://schemas.microsoft.com/office/drawing/2014/main" id="{FC22F3A0-87EE-F889-25FF-9BEE020A44F7}"/>
              </a:ext>
            </a:extLst>
          </p:cNvPr>
          <p:cNvSpPr txBox="1">
            <a:spLocks noGrp="1"/>
          </p:cNvSpPr>
          <p:nvPr>
            <p:ph type="subTitle" idx="1"/>
          </p:nvPr>
        </p:nvSpPr>
        <p:spPr>
          <a:xfrm>
            <a:off x="311700" y="1066537"/>
            <a:ext cx="3102060" cy="2963713"/>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852"/>
              <a:buNone/>
            </a:pPr>
            <a:r>
              <a:rPr lang="es-ES" sz="1000" dirty="0">
                <a:solidFill>
                  <a:schemeClr val="dk1"/>
                </a:solidFill>
                <a:latin typeface="Segoe UI" panose="020B0502040204020203" pitchFamily="34" charset="0"/>
                <a:ea typeface="Rubik Light"/>
                <a:cs typeface="Segoe UI" panose="020B0502040204020203" pitchFamily="34" charset="0"/>
                <a:sym typeface="Rubik Light"/>
              </a:rPr>
              <a:t>Luego de seleccionar las </a:t>
            </a:r>
            <a:r>
              <a:rPr lang="es-ES" sz="1000" dirty="0" err="1">
                <a:solidFill>
                  <a:schemeClr val="dk1"/>
                </a:solidFill>
                <a:latin typeface="Segoe UI" panose="020B0502040204020203" pitchFamily="34" charset="0"/>
                <a:ea typeface="Rubik Light"/>
                <a:cs typeface="Segoe UI" panose="020B0502040204020203" pitchFamily="34" charset="0"/>
                <a:sym typeface="Rubik Light"/>
              </a:rPr>
              <a:t>features</a:t>
            </a:r>
            <a:r>
              <a:rPr lang="es-ES" sz="1000" dirty="0">
                <a:solidFill>
                  <a:schemeClr val="dk1"/>
                </a:solidFill>
                <a:latin typeface="Segoe UI" panose="020B0502040204020203" pitchFamily="34" charset="0"/>
                <a:ea typeface="Rubik Light"/>
                <a:cs typeface="Segoe UI" panose="020B0502040204020203" pitchFamily="34" charset="0"/>
                <a:sym typeface="Rubik Light"/>
              </a:rPr>
              <a:t> climáticas que se consideraron más importantes, se realizó un mapa de calor de la correlación de las mismas.</a:t>
            </a:r>
          </a:p>
          <a:p>
            <a:pPr marL="0" lvl="0" indent="0" algn="l" rtl="0">
              <a:lnSpc>
                <a:spcPct val="100000"/>
              </a:lnSpc>
              <a:spcBef>
                <a:spcPts val="0"/>
              </a:spcBef>
              <a:spcAft>
                <a:spcPts val="0"/>
              </a:spcAft>
              <a:buSzPts val="852"/>
              <a:buNone/>
            </a:pP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a:p>
            <a:pPr marL="0" lvl="0" indent="0" algn="l" rtl="0">
              <a:lnSpc>
                <a:spcPct val="100000"/>
              </a:lnSpc>
              <a:spcBef>
                <a:spcPts val="0"/>
              </a:spcBef>
              <a:spcAft>
                <a:spcPts val="0"/>
              </a:spcAft>
              <a:buSzPts val="852"/>
              <a:buNone/>
            </a:pPr>
            <a:r>
              <a:rPr lang="es-ES" sz="1000" dirty="0">
                <a:solidFill>
                  <a:schemeClr val="dk1"/>
                </a:solidFill>
                <a:latin typeface="Segoe UI" panose="020B0502040204020203" pitchFamily="34" charset="0"/>
                <a:ea typeface="Rubik Light"/>
                <a:cs typeface="Segoe UI" panose="020B0502040204020203" pitchFamily="34" charset="0"/>
                <a:sym typeface="Rubik Light"/>
              </a:rPr>
              <a:t>La idea fue simple: variables muy correlacionadas están siendo redundantes. El objetivo era realizar un filtrado de variables para contener solo a las más importantes.</a:t>
            </a:r>
          </a:p>
          <a:p>
            <a:pPr marL="0" lvl="0" indent="0" algn="l" rtl="0">
              <a:lnSpc>
                <a:spcPct val="100000"/>
              </a:lnSpc>
              <a:spcBef>
                <a:spcPts val="0"/>
              </a:spcBef>
              <a:spcAft>
                <a:spcPts val="0"/>
              </a:spcAft>
              <a:buSzPts val="852"/>
              <a:buNone/>
            </a:pP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a:p>
            <a:pPr marL="0" lvl="0" indent="0" algn="l" rtl="0">
              <a:lnSpc>
                <a:spcPct val="100000"/>
              </a:lnSpc>
              <a:spcBef>
                <a:spcPts val="0"/>
              </a:spcBef>
              <a:spcAft>
                <a:spcPts val="0"/>
              </a:spcAft>
              <a:buSzPts val="852"/>
              <a:buNone/>
            </a:pPr>
            <a:r>
              <a:rPr lang="es-ES" sz="1000" dirty="0">
                <a:solidFill>
                  <a:schemeClr val="dk1"/>
                </a:solidFill>
                <a:latin typeface="Segoe UI" panose="020B0502040204020203" pitchFamily="34" charset="0"/>
                <a:ea typeface="Rubik Light"/>
                <a:cs typeface="Segoe UI" panose="020B0502040204020203" pitchFamily="34" charset="0"/>
                <a:sym typeface="Rubik Light"/>
              </a:rPr>
              <a:t>De este gráfico vemos que varias </a:t>
            </a:r>
            <a:r>
              <a:rPr lang="es-ES" sz="1000" dirty="0" err="1">
                <a:solidFill>
                  <a:schemeClr val="dk1"/>
                </a:solidFill>
                <a:latin typeface="Segoe UI" panose="020B0502040204020203" pitchFamily="34" charset="0"/>
                <a:ea typeface="Rubik Light"/>
                <a:cs typeface="Segoe UI" panose="020B0502040204020203" pitchFamily="34" charset="0"/>
                <a:sym typeface="Rubik Light"/>
              </a:rPr>
              <a:t>features</a:t>
            </a:r>
            <a:r>
              <a:rPr lang="es-ES" sz="1000" dirty="0">
                <a:solidFill>
                  <a:schemeClr val="dk1"/>
                </a:solidFill>
                <a:latin typeface="Segoe UI" panose="020B0502040204020203" pitchFamily="34" charset="0"/>
                <a:ea typeface="Rubik Light"/>
                <a:cs typeface="Segoe UI" panose="020B0502040204020203" pitchFamily="34" charset="0"/>
                <a:sym typeface="Rubik Light"/>
              </a:rPr>
              <a:t> están muy correlacionadas entre sí, es por ello que se procedió a realizar una selección de características acorde.</a:t>
            </a:r>
          </a:p>
        </p:txBody>
      </p:sp>
      <p:pic>
        <p:nvPicPr>
          <p:cNvPr id="4" name="Imagen 3" descr="Gráfico&#10;&#10;El contenido generado por IA puede ser incorrecto.">
            <a:extLst>
              <a:ext uri="{FF2B5EF4-FFF2-40B4-BE49-F238E27FC236}">
                <a16:creationId xmlns:a16="http://schemas.microsoft.com/office/drawing/2014/main" id="{185F284C-431A-7D09-C74F-A846044AF1B2}"/>
              </a:ext>
            </a:extLst>
          </p:cNvPr>
          <p:cNvPicPr>
            <a:picLocks noChangeAspect="1"/>
          </p:cNvPicPr>
          <p:nvPr/>
        </p:nvPicPr>
        <p:blipFill>
          <a:blip r:embed="rId4"/>
          <a:stretch>
            <a:fillRect/>
          </a:stretch>
        </p:blipFill>
        <p:spPr>
          <a:xfrm>
            <a:off x="3779520" y="493767"/>
            <a:ext cx="5182895" cy="3975146"/>
          </a:xfrm>
          <a:prstGeom prst="rect">
            <a:avLst/>
          </a:prstGeom>
        </p:spPr>
      </p:pic>
    </p:spTree>
    <p:extLst>
      <p:ext uri="{BB962C8B-B14F-4D97-AF65-F5344CB8AC3E}">
        <p14:creationId xmlns:p14="http://schemas.microsoft.com/office/powerpoint/2010/main" val="19597914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5C910282-B5F0-B280-3C73-1EF7B7ED2BFA}"/>
            </a:ext>
          </a:extLst>
        </p:cNvPr>
        <p:cNvGrpSpPr/>
        <p:nvPr/>
      </p:nvGrpSpPr>
      <p:grpSpPr>
        <a:xfrm>
          <a:off x="0" y="0"/>
          <a:ext cx="0" cy="0"/>
          <a:chOff x="0" y="0"/>
          <a:chExt cx="0" cy="0"/>
        </a:xfrm>
      </p:grpSpPr>
      <p:sp>
        <p:nvSpPr>
          <p:cNvPr id="61" name="Google Shape;61;p14">
            <a:extLst>
              <a:ext uri="{FF2B5EF4-FFF2-40B4-BE49-F238E27FC236}">
                <a16:creationId xmlns:a16="http://schemas.microsoft.com/office/drawing/2014/main" id="{A9B583F2-3233-2071-8089-BA5D201EB1A5}"/>
              </a:ext>
            </a:extLst>
          </p:cNvPr>
          <p:cNvSpPr txBox="1">
            <a:spLocks noGrp="1"/>
          </p:cNvSpPr>
          <p:nvPr>
            <p:ph type="ctrTitle"/>
          </p:nvPr>
        </p:nvSpPr>
        <p:spPr>
          <a:xfrm>
            <a:off x="311700" y="263650"/>
            <a:ext cx="8520600" cy="34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800" dirty="0" err="1">
                <a:solidFill>
                  <a:schemeClr val="dk2"/>
                </a:solidFill>
                <a:latin typeface="Rubik Medium"/>
                <a:ea typeface="Roboto Light"/>
                <a:cs typeface="Rubik Medium"/>
                <a:sym typeface="Rubik Medium"/>
              </a:rPr>
              <a:t>Correlación</a:t>
            </a:r>
            <a:r>
              <a:rPr lang="en-GB" sz="1800" dirty="0">
                <a:solidFill>
                  <a:schemeClr val="dk2"/>
                </a:solidFill>
                <a:latin typeface="Rubik Medium"/>
                <a:ea typeface="Roboto Light"/>
                <a:cs typeface="Rubik Medium"/>
                <a:sym typeface="Rubik Medium"/>
              </a:rPr>
              <a:t> de Features</a:t>
            </a:r>
            <a:endParaRPr sz="1800" dirty="0">
              <a:solidFill>
                <a:schemeClr val="dk2"/>
              </a:solidFill>
              <a:latin typeface="Roboto Light"/>
              <a:ea typeface="Roboto Light"/>
              <a:cs typeface="Roboto Light"/>
              <a:sym typeface="Roboto Light"/>
            </a:endParaRPr>
          </a:p>
        </p:txBody>
      </p:sp>
      <p:pic>
        <p:nvPicPr>
          <p:cNvPr id="63" name="Google Shape;63;p14">
            <a:extLst>
              <a:ext uri="{FF2B5EF4-FFF2-40B4-BE49-F238E27FC236}">
                <a16:creationId xmlns:a16="http://schemas.microsoft.com/office/drawing/2014/main" id="{35343936-4CC7-4C62-C71C-4233F54EC6DF}"/>
              </a:ext>
            </a:extLst>
          </p:cNvPr>
          <p:cNvPicPr preferRelativeResize="0"/>
          <p:nvPr/>
        </p:nvPicPr>
        <p:blipFill>
          <a:blip r:embed="rId3">
            <a:alphaModFix/>
          </a:blip>
          <a:stretch>
            <a:fillRect/>
          </a:stretch>
        </p:blipFill>
        <p:spPr>
          <a:xfrm>
            <a:off x="7734700" y="4485375"/>
            <a:ext cx="992427" cy="320700"/>
          </a:xfrm>
          <a:prstGeom prst="rect">
            <a:avLst/>
          </a:prstGeom>
          <a:noFill/>
          <a:ln>
            <a:noFill/>
          </a:ln>
        </p:spPr>
      </p:pic>
      <p:sp>
        <p:nvSpPr>
          <p:cNvPr id="64" name="Google Shape;64;p14">
            <a:extLst>
              <a:ext uri="{FF2B5EF4-FFF2-40B4-BE49-F238E27FC236}">
                <a16:creationId xmlns:a16="http://schemas.microsoft.com/office/drawing/2014/main" id="{E6B85DC2-7AF1-CBB2-D4DB-AFEC0F355A72}"/>
              </a:ext>
            </a:extLst>
          </p:cNvPr>
          <p:cNvSpPr txBox="1">
            <a:spLocks noGrp="1"/>
          </p:cNvSpPr>
          <p:nvPr>
            <p:ph type="subTitle" idx="1"/>
          </p:nvPr>
        </p:nvSpPr>
        <p:spPr>
          <a:xfrm>
            <a:off x="556875" y="4586875"/>
            <a:ext cx="65205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700" dirty="0">
                <a:solidFill>
                  <a:srgbClr val="D9D9D9"/>
                </a:solidFill>
                <a:latin typeface="Rubik"/>
                <a:ea typeface="Rubik"/>
                <a:cs typeface="Rubik"/>
                <a:sym typeface="Rubik"/>
              </a:rPr>
              <a:t>2025-Práctica IA</a:t>
            </a:r>
          </a:p>
        </p:txBody>
      </p:sp>
      <p:sp>
        <p:nvSpPr>
          <p:cNvPr id="65" name="Google Shape;65;p14">
            <a:extLst>
              <a:ext uri="{FF2B5EF4-FFF2-40B4-BE49-F238E27FC236}">
                <a16:creationId xmlns:a16="http://schemas.microsoft.com/office/drawing/2014/main" id="{959889CD-54F4-8500-F8DC-A180C33E009C}"/>
              </a:ext>
            </a:extLst>
          </p:cNvPr>
          <p:cNvSpPr txBox="1">
            <a:spLocks noGrp="1"/>
          </p:cNvSpPr>
          <p:nvPr>
            <p:ph type="sldNum" idx="12"/>
          </p:nvPr>
        </p:nvSpPr>
        <p:spPr>
          <a:xfrm>
            <a:off x="311700" y="4561574"/>
            <a:ext cx="548700" cy="32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fld id="{00000000-1234-1234-1234-123412341234}" type="slidenum">
              <a:rPr lang="en-GB" sz="800">
                <a:solidFill>
                  <a:schemeClr val="dk1"/>
                </a:solidFill>
                <a:latin typeface="Rubik"/>
                <a:ea typeface="Rubik"/>
                <a:cs typeface="Rubik"/>
                <a:sym typeface="Rubik"/>
              </a:rPr>
              <a:t>14</a:t>
            </a:fld>
            <a:endParaRPr sz="800" dirty="0">
              <a:solidFill>
                <a:schemeClr val="dk1"/>
              </a:solidFill>
              <a:latin typeface="Rubik"/>
              <a:ea typeface="Rubik"/>
              <a:cs typeface="Rubik"/>
              <a:sym typeface="Rubik"/>
            </a:endParaRPr>
          </a:p>
        </p:txBody>
      </p:sp>
      <p:sp>
        <p:nvSpPr>
          <p:cNvPr id="66" name="Google Shape;66;p14">
            <a:extLst>
              <a:ext uri="{FF2B5EF4-FFF2-40B4-BE49-F238E27FC236}">
                <a16:creationId xmlns:a16="http://schemas.microsoft.com/office/drawing/2014/main" id="{F61A8A31-4186-352A-60A9-AC185FBE285F}"/>
              </a:ext>
            </a:extLst>
          </p:cNvPr>
          <p:cNvSpPr txBox="1">
            <a:spLocks noGrp="1"/>
          </p:cNvSpPr>
          <p:nvPr>
            <p:ph type="subTitle" idx="1"/>
          </p:nvPr>
        </p:nvSpPr>
        <p:spPr>
          <a:xfrm>
            <a:off x="311700" y="812801"/>
            <a:ext cx="8520600" cy="853439"/>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852"/>
              <a:buNone/>
            </a:pPr>
            <a:r>
              <a:rPr lang="es-ES" sz="1000" dirty="0">
                <a:solidFill>
                  <a:schemeClr val="dk1"/>
                </a:solidFill>
                <a:latin typeface="Segoe UI" panose="020B0502040204020203" pitchFamily="34" charset="0"/>
                <a:ea typeface="Rubik Light"/>
                <a:cs typeface="Segoe UI" panose="020B0502040204020203" pitchFamily="34" charset="0"/>
                <a:sym typeface="Rubik Light"/>
              </a:rPr>
              <a:t>Al realizar un análisis de correlación de las </a:t>
            </a:r>
            <a:r>
              <a:rPr lang="es-ES" sz="1000" dirty="0" err="1">
                <a:solidFill>
                  <a:schemeClr val="dk1"/>
                </a:solidFill>
                <a:latin typeface="Segoe UI" panose="020B0502040204020203" pitchFamily="34" charset="0"/>
                <a:ea typeface="Rubik Light"/>
                <a:cs typeface="Segoe UI" panose="020B0502040204020203" pitchFamily="34" charset="0"/>
                <a:sym typeface="Rubik Light"/>
              </a:rPr>
              <a:t>features</a:t>
            </a:r>
            <a:r>
              <a:rPr lang="es-ES" sz="1000" dirty="0">
                <a:solidFill>
                  <a:schemeClr val="dk1"/>
                </a:solidFill>
                <a:latin typeface="Segoe UI" panose="020B0502040204020203" pitchFamily="34" charset="0"/>
                <a:ea typeface="Rubik Light"/>
                <a:cs typeface="Segoe UI" panose="020B0502040204020203" pitchFamily="34" charset="0"/>
                <a:sym typeface="Rubik Light"/>
              </a:rPr>
              <a:t> con los targets. </a:t>
            </a:r>
          </a:p>
        </p:txBody>
      </p:sp>
      <p:pic>
        <p:nvPicPr>
          <p:cNvPr id="3" name="Imagen 2" descr="Imagen que contiene Forma&#10;&#10;El contenido generado por IA puede ser incorrecto.">
            <a:extLst>
              <a:ext uri="{FF2B5EF4-FFF2-40B4-BE49-F238E27FC236}">
                <a16:creationId xmlns:a16="http://schemas.microsoft.com/office/drawing/2014/main" id="{723F4178-D831-EF2E-5547-041D70AE3BC7}"/>
              </a:ext>
            </a:extLst>
          </p:cNvPr>
          <p:cNvPicPr>
            <a:picLocks noChangeAspect="1"/>
          </p:cNvPicPr>
          <p:nvPr/>
        </p:nvPicPr>
        <p:blipFill>
          <a:blip r:embed="rId4"/>
          <a:stretch>
            <a:fillRect/>
          </a:stretch>
        </p:blipFill>
        <p:spPr>
          <a:xfrm>
            <a:off x="311700" y="1560239"/>
            <a:ext cx="8757920" cy="2770460"/>
          </a:xfrm>
          <a:prstGeom prst="rect">
            <a:avLst/>
          </a:prstGeom>
        </p:spPr>
      </p:pic>
    </p:spTree>
    <p:extLst>
      <p:ext uri="{BB962C8B-B14F-4D97-AF65-F5344CB8AC3E}">
        <p14:creationId xmlns:p14="http://schemas.microsoft.com/office/powerpoint/2010/main" val="210621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9D2E5639-A301-940C-0680-79A34C596DE4}"/>
            </a:ext>
          </a:extLst>
        </p:cNvPr>
        <p:cNvGrpSpPr/>
        <p:nvPr/>
      </p:nvGrpSpPr>
      <p:grpSpPr>
        <a:xfrm>
          <a:off x="0" y="0"/>
          <a:ext cx="0" cy="0"/>
          <a:chOff x="0" y="0"/>
          <a:chExt cx="0" cy="0"/>
        </a:xfrm>
      </p:grpSpPr>
      <p:sp>
        <p:nvSpPr>
          <p:cNvPr id="61" name="Google Shape;61;p14">
            <a:extLst>
              <a:ext uri="{FF2B5EF4-FFF2-40B4-BE49-F238E27FC236}">
                <a16:creationId xmlns:a16="http://schemas.microsoft.com/office/drawing/2014/main" id="{30782785-076E-7648-2DF7-6AC67D0F5D89}"/>
              </a:ext>
            </a:extLst>
          </p:cNvPr>
          <p:cNvSpPr txBox="1">
            <a:spLocks noGrp="1"/>
          </p:cNvSpPr>
          <p:nvPr>
            <p:ph type="ctrTitle"/>
          </p:nvPr>
        </p:nvSpPr>
        <p:spPr>
          <a:xfrm>
            <a:off x="311700" y="263650"/>
            <a:ext cx="8520600" cy="34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800" dirty="0" err="1">
                <a:solidFill>
                  <a:schemeClr val="dk2"/>
                </a:solidFill>
                <a:latin typeface="Rubik Medium"/>
                <a:ea typeface="Roboto Light"/>
                <a:cs typeface="Rubik Medium"/>
                <a:sym typeface="Rubik Medium"/>
              </a:rPr>
              <a:t>Selección</a:t>
            </a:r>
            <a:r>
              <a:rPr lang="en-GB" sz="1800" dirty="0">
                <a:solidFill>
                  <a:schemeClr val="dk2"/>
                </a:solidFill>
                <a:latin typeface="Rubik Medium"/>
                <a:ea typeface="Roboto Light"/>
                <a:cs typeface="Rubik Medium"/>
                <a:sym typeface="Rubik Medium"/>
              </a:rPr>
              <a:t> de Features</a:t>
            </a:r>
            <a:endParaRPr sz="1800" dirty="0">
              <a:solidFill>
                <a:schemeClr val="dk2"/>
              </a:solidFill>
              <a:latin typeface="Roboto Light"/>
              <a:ea typeface="Roboto Light"/>
              <a:cs typeface="Roboto Light"/>
              <a:sym typeface="Roboto Light"/>
            </a:endParaRPr>
          </a:p>
        </p:txBody>
      </p:sp>
      <p:pic>
        <p:nvPicPr>
          <p:cNvPr id="63" name="Google Shape;63;p14">
            <a:extLst>
              <a:ext uri="{FF2B5EF4-FFF2-40B4-BE49-F238E27FC236}">
                <a16:creationId xmlns:a16="http://schemas.microsoft.com/office/drawing/2014/main" id="{D8638D78-7E52-1A09-527E-29F723846365}"/>
              </a:ext>
            </a:extLst>
          </p:cNvPr>
          <p:cNvPicPr preferRelativeResize="0"/>
          <p:nvPr/>
        </p:nvPicPr>
        <p:blipFill>
          <a:blip r:embed="rId3">
            <a:alphaModFix/>
          </a:blip>
          <a:stretch>
            <a:fillRect/>
          </a:stretch>
        </p:blipFill>
        <p:spPr>
          <a:xfrm>
            <a:off x="7734700" y="4485375"/>
            <a:ext cx="992427" cy="320700"/>
          </a:xfrm>
          <a:prstGeom prst="rect">
            <a:avLst/>
          </a:prstGeom>
          <a:noFill/>
          <a:ln>
            <a:noFill/>
          </a:ln>
        </p:spPr>
      </p:pic>
      <p:sp>
        <p:nvSpPr>
          <p:cNvPr id="64" name="Google Shape;64;p14">
            <a:extLst>
              <a:ext uri="{FF2B5EF4-FFF2-40B4-BE49-F238E27FC236}">
                <a16:creationId xmlns:a16="http://schemas.microsoft.com/office/drawing/2014/main" id="{D9EBF25D-532F-A5F1-F93D-A1FC8E99A81B}"/>
              </a:ext>
            </a:extLst>
          </p:cNvPr>
          <p:cNvSpPr txBox="1">
            <a:spLocks noGrp="1"/>
          </p:cNvSpPr>
          <p:nvPr>
            <p:ph type="subTitle" idx="1"/>
          </p:nvPr>
        </p:nvSpPr>
        <p:spPr>
          <a:xfrm>
            <a:off x="556875" y="4586875"/>
            <a:ext cx="65205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700" dirty="0">
                <a:solidFill>
                  <a:srgbClr val="D9D9D9"/>
                </a:solidFill>
                <a:latin typeface="Rubik"/>
                <a:ea typeface="Rubik"/>
                <a:cs typeface="Rubik"/>
                <a:sym typeface="Rubik"/>
              </a:rPr>
              <a:t>2025-Práctica IA</a:t>
            </a:r>
          </a:p>
        </p:txBody>
      </p:sp>
      <p:sp>
        <p:nvSpPr>
          <p:cNvPr id="65" name="Google Shape;65;p14">
            <a:extLst>
              <a:ext uri="{FF2B5EF4-FFF2-40B4-BE49-F238E27FC236}">
                <a16:creationId xmlns:a16="http://schemas.microsoft.com/office/drawing/2014/main" id="{4B3B2728-DED0-2C33-1E73-866539A9F594}"/>
              </a:ext>
            </a:extLst>
          </p:cNvPr>
          <p:cNvSpPr txBox="1">
            <a:spLocks noGrp="1"/>
          </p:cNvSpPr>
          <p:nvPr>
            <p:ph type="sldNum" idx="12"/>
          </p:nvPr>
        </p:nvSpPr>
        <p:spPr>
          <a:xfrm>
            <a:off x="311700" y="4561574"/>
            <a:ext cx="548700" cy="32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fld id="{00000000-1234-1234-1234-123412341234}" type="slidenum">
              <a:rPr lang="en-GB" sz="800">
                <a:solidFill>
                  <a:schemeClr val="dk1"/>
                </a:solidFill>
                <a:latin typeface="Rubik"/>
                <a:ea typeface="Rubik"/>
                <a:cs typeface="Rubik"/>
                <a:sym typeface="Rubik"/>
              </a:rPr>
              <a:t>15</a:t>
            </a:fld>
            <a:endParaRPr sz="800">
              <a:solidFill>
                <a:schemeClr val="dk1"/>
              </a:solidFill>
              <a:latin typeface="Rubik"/>
              <a:ea typeface="Rubik"/>
              <a:cs typeface="Rubik"/>
              <a:sym typeface="Rubik"/>
            </a:endParaRPr>
          </a:p>
        </p:txBody>
      </p:sp>
      <p:sp>
        <p:nvSpPr>
          <p:cNvPr id="66" name="Google Shape;66;p14">
            <a:extLst>
              <a:ext uri="{FF2B5EF4-FFF2-40B4-BE49-F238E27FC236}">
                <a16:creationId xmlns:a16="http://schemas.microsoft.com/office/drawing/2014/main" id="{B47B75A2-6914-2F19-AF13-9708FCD7B6AC}"/>
              </a:ext>
            </a:extLst>
          </p:cNvPr>
          <p:cNvSpPr txBox="1">
            <a:spLocks noGrp="1"/>
          </p:cNvSpPr>
          <p:nvPr>
            <p:ph type="subTitle" idx="1"/>
          </p:nvPr>
        </p:nvSpPr>
        <p:spPr>
          <a:xfrm>
            <a:off x="311700" y="1066537"/>
            <a:ext cx="3102060" cy="2963713"/>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852"/>
              <a:buNone/>
            </a:pPr>
            <a:r>
              <a:rPr lang="es-ES" sz="1000" dirty="0">
                <a:solidFill>
                  <a:schemeClr val="dk1"/>
                </a:solidFill>
                <a:latin typeface="Segoe UI" panose="020B0502040204020203" pitchFamily="34" charset="0"/>
                <a:ea typeface="Rubik Light"/>
                <a:cs typeface="Segoe UI" panose="020B0502040204020203" pitchFamily="34" charset="0"/>
                <a:sym typeface="Rubik Light"/>
              </a:rPr>
              <a:t>En un paso final, se realizó un gráfico de calor para observar que las variables seleccionadas no posean mucha correlación entre sí. </a:t>
            </a:r>
          </a:p>
          <a:p>
            <a:pPr marL="0" lvl="0" indent="0" algn="l" rtl="0">
              <a:spcBef>
                <a:spcPts val="0"/>
              </a:spcBef>
              <a:spcAft>
                <a:spcPts val="0"/>
              </a:spcAft>
              <a:buSzPts val="852"/>
              <a:buNone/>
            </a:pP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a:p>
            <a:pPr marL="0" lvl="0" indent="0" algn="l" rtl="0">
              <a:spcBef>
                <a:spcPts val="0"/>
              </a:spcBef>
              <a:spcAft>
                <a:spcPts val="0"/>
              </a:spcAft>
              <a:buSzPts val="852"/>
              <a:buNone/>
            </a:pPr>
            <a:r>
              <a:rPr lang="es-ES" sz="1000" dirty="0">
                <a:solidFill>
                  <a:schemeClr val="dk1"/>
                </a:solidFill>
                <a:latin typeface="Segoe UI" panose="020B0502040204020203" pitchFamily="34" charset="0"/>
                <a:ea typeface="Rubik Light"/>
                <a:cs typeface="Segoe UI" panose="020B0502040204020203" pitchFamily="34" charset="0"/>
                <a:sym typeface="Rubik Light"/>
              </a:rPr>
              <a:t>Como vemos en el gráfico a la derecha, observamos que de las cuatro variables seleccionadas ninguna tiene una correlación significativa.</a:t>
            </a:r>
          </a:p>
        </p:txBody>
      </p:sp>
      <p:pic>
        <p:nvPicPr>
          <p:cNvPr id="3" name="Imagen 2" descr="Gráfico, Gráfico de rectángulos&#10;&#10;El contenido generado por IA puede ser incorrecto.">
            <a:extLst>
              <a:ext uri="{FF2B5EF4-FFF2-40B4-BE49-F238E27FC236}">
                <a16:creationId xmlns:a16="http://schemas.microsoft.com/office/drawing/2014/main" id="{CA150B6A-BC8C-1B66-9852-3E5A7211746F}"/>
              </a:ext>
            </a:extLst>
          </p:cNvPr>
          <p:cNvPicPr>
            <a:picLocks noChangeAspect="1"/>
          </p:cNvPicPr>
          <p:nvPr/>
        </p:nvPicPr>
        <p:blipFill>
          <a:blip r:embed="rId4"/>
          <a:stretch>
            <a:fillRect/>
          </a:stretch>
        </p:blipFill>
        <p:spPr>
          <a:xfrm>
            <a:off x="4196080" y="799549"/>
            <a:ext cx="4636220" cy="3685825"/>
          </a:xfrm>
          <a:prstGeom prst="rect">
            <a:avLst/>
          </a:prstGeom>
        </p:spPr>
      </p:pic>
    </p:spTree>
    <p:extLst>
      <p:ext uri="{BB962C8B-B14F-4D97-AF65-F5344CB8AC3E}">
        <p14:creationId xmlns:p14="http://schemas.microsoft.com/office/powerpoint/2010/main" val="10924327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2AA4F65A-9B28-98AE-E4A2-FC77557A6726}"/>
            </a:ext>
          </a:extLst>
        </p:cNvPr>
        <p:cNvGrpSpPr/>
        <p:nvPr/>
      </p:nvGrpSpPr>
      <p:grpSpPr>
        <a:xfrm>
          <a:off x="0" y="0"/>
          <a:ext cx="0" cy="0"/>
          <a:chOff x="0" y="0"/>
          <a:chExt cx="0" cy="0"/>
        </a:xfrm>
      </p:grpSpPr>
      <p:pic>
        <p:nvPicPr>
          <p:cNvPr id="2" name="Imagen 1" descr="Página de calendario con un lápiz en la parte superior">
            <a:extLst>
              <a:ext uri="{FF2B5EF4-FFF2-40B4-BE49-F238E27FC236}">
                <a16:creationId xmlns:a16="http://schemas.microsoft.com/office/drawing/2014/main" id="{CD3F56A1-EB0A-33C5-5063-7D9C750B051D}"/>
              </a:ext>
            </a:extLst>
          </p:cNvPr>
          <p:cNvPicPr>
            <a:picLocks noChangeAspect="1"/>
          </p:cNvPicPr>
          <p:nvPr/>
        </p:nvPicPr>
        <p:blipFill>
          <a:blip r:embed="rId3"/>
          <a:srcRect r="43584"/>
          <a:stretch/>
        </p:blipFill>
        <p:spPr>
          <a:xfrm>
            <a:off x="4791403" y="0"/>
            <a:ext cx="4352598" cy="5143500"/>
          </a:xfrm>
          <a:prstGeom prst="rect">
            <a:avLst/>
          </a:prstGeom>
        </p:spPr>
      </p:pic>
      <p:sp>
        <p:nvSpPr>
          <p:cNvPr id="61" name="Google Shape;61;p14">
            <a:extLst>
              <a:ext uri="{FF2B5EF4-FFF2-40B4-BE49-F238E27FC236}">
                <a16:creationId xmlns:a16="http://schemas.microsoft.com/office/drawing/2014/main" id="{4E37DBA0-B4CF-494D-86AD-278D6A201730}"/>
              </a:ext>
            </a:extLst>
          </p:cNvPr>
          <p:cNvSpPr txBox="1">
            <a:spLocks noGrp="1"/>
          </p:cNvSpPr>
          <p:nvPr>
            <p:ph type="ctrTitle"/>
          </p:nvPr>
        </p:nvSpPr>
        <p:spPr>
          <a:xfrm>
            <a:off x="311700" y="263650"/>
            <a:ext cx="8520600" cy="34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800" dirty="0" err="1">
                <a:solidFill>
                  <a:schemeClr val="dk2"/>
                </a:solidFill>
                <a:latin typeface="Rubik Medium"/>
                <a:ea typeface="Roboto Light"/>
                <a:cs typeface="Rubik Medium"/>
                <a:sym typeface="Rubik Medium"/>
              </a:rPr>
              <a:t>Nuevas</a:t>
            </a:r>
            <a:r>
              <a:rPr lang="en-GB" sz="1800" dirty="0">
                <a:solidFill>
                  <a:schemeClr val="dk2"/>
                </a:solidFill>
                <a:latin typeface="Rubik Medium"/>
                <a:ea typeface="Roboto Light"/>
                <a:cs typeface="Rubik Medium"/>
                <a:sym typeface="Rubik Medium"/>
              </a:rPr>
              <a:t> </a:t>
            </a:r>
            <a:r>
              <a:rPr lang="en-GB" sz="1800" dirty="0" err="1">
                <a:solidFill>
                  <a:schemeClr val="dk2"/>
                </a:solidFill>
                <a:latin typeface="Rubik Medium"/>
                <a:ea typeface="Roboto Light"/>
                <a:cs typeface="Rubik Medium"/>
                <a:sym typeface="Rubik Medium"/>
              </a:rPr>
              <a:t>características</a:t>
            </a:r>
            <a:endParaRPr sz="1800" dirty="0">
              <a:solidFill>
                <a:schemeClr val="dk2"/>
              </a:solidFill>
              <a:latin typeface="Roboto Light"/>
              <a:ea typeface="Roboto Light"/>
              <a:cs typeface="Roboto Light"/>
              <a:sym typeface="Roboto Light"/>
            </a:endParaRPr>
          </a:p>
        </p:txBody>
      </p:sp>
      <p:pic>
        <p:nvPicPr>
          <p:cNvPr id="63" name="Google Shape;63;p14">
            <a:extLst>
              <a:ext uri="{FF2B5EF4-FFF2-40B4-BE49-F238E27FC236}">
                <a16:creationId xmlns:a16="http://schemas.microsoft.com/office/drawing/2014/main" id="{0D7180D3-BA57-9D4C-912C-159D6A180EDE}"/>
              </a:ext>
            </a:extLst>
          </p:cNvPr>
          <p:cNvPicPr preferRelativeResize="0"/>
          <p:nvPr/>
        </p:nvPicPr>
        <p:blipFill>
          <a:blip r:embed="rId4">
            <a:alphaModFix/>
          </a:blip>
          <a:stretch>
            <a:fillRect/>
          </a:stretch>
        </p:blipFill>
        <p:spPr>
          <a:xfrm>
            <a:off x="7734700" y="4485375"/>
            <a:ext cx="992427" cy="320700"/>
          </a:xfrm>
          <a:prstGeom prst="rect">
            <a:avLst/>
          </a:prstGeom>
          <a:noFill/>
          <a:ln>
            <a:noFill/>
          </a:ln>
        </p:spPr>
      </p:pic>
      <p:sp>
        <p:nvSpPr>
          <p:cNvPr id="64" name="Google Shape;64;p14">
            <a:extLst>
              <a:ext uri="{FF2B5EF4-FFF2-40B4-BE49-F238E27FC236}">
                <a16:creationId xmlns:a16="http://schemas.microsoft.com/office/drawing/2014/main" id="{6B08DDD0-1B30-3815-4F03-6276BC25D2C1}"/>
              </a:ext>
            </a:extLst>
          </p:cNvPr>
          <p:cNvSpPr txBox="1">
            <a:spLocks noGrp="1"/>
          </p:cNvSpPr>
          <p:nvPr>
            <p:ph type="subTitle" idx="1"/>
          </p:nvPr>
        </p:nvSpPr>
        <p:spPr>
          <a:xfrm>
            <a:off x="556875" y="4586875"/>
            <a:ext cx="65205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700" dirty="0">
                <a:solidFill>
                  <a:srgbClr val="D9D9D9"/>
                </a:solidFill>
                <a:latin typeface="Rubik"/>
                <a:ea typeface="Rubik"/>
                <a:cs typeface="Rubik"/>
                <a:sym typeface="Rubik"/>
              </a:rPr>
              <a:t>2025-Práctica IA</a:t>
            </a:r>
          </a:p>
        </p:txBody>
      </p:sp>
      <p:sp>
        <p:nvSpPr>
          <p:cNvPr id="65" name="Google Shape;65;p14">
            <a:extLst>
              <a:ext uri="{FF2B5EF4-FFF2-40B4-BE49-F238E27FC236}">
                <a16:creationId xmlns:a16="http://schemas.microsoft.com/office/drawing/2014/main" id="{60A9E139-5625-67BF-FC93-7B30B3BBA854}"/>
              </a:ext>
            </a:extLst>
          </p:cNvPr>
          <p:cNvSpPr txBox="1">
            <a:spLocks noGrp="1"/>
          </p:cNvSpPr>
          <p:nvPr>
            <p:ph type="sldNum" idx="12"/>
          </p:nvPr>
        </p:nvSpPr>
        <p:spPr>
          <a:xfrm>
            <a:off x="311700" y="4561574"/>
            <a:ext cx="548700" cy="32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fld id="{00000000-1234-1234-1234-123412341234}" type="slidenum">
              <a:rPr lang="en-GB" sz="800">
                <a:solidFill>
                  <a:schemeClr val="dk1"/>
                </a:solidFill>
                <a:latin typeface="Rubik"/>
                <a:ea typeface="Rubik"/>
                <a:cs typeface="Rubik"/>
                <a:sym typeface="Rubik"/>
              </a:rPr>
              <a:t>16</a:t>
            </a:fld>
            <a:endParaRPr sz="800">
              <a:solidFill>
                <a:schemeClr val="dk1"/>
              </a:solidFill>
              <a:latin typeface="Rubik"/>
              <a:ea typeface="Rubik"/>
              <a:cs typeface="Rubik"/>
              <a:sym typeface="Rubik"/>
            </a:endParaRPr>
          </a:p>
        </p:txBody>
      </p:sp>
      <p:sp>
        <p:nvSpPr>
          <p:cNvPr id="66" name="Google Shape;66;p14">
            <a:extLst>
              <a:ext uri="{FF2B5EF4-FFF2-40B4-BE49-F238E27FC236}">
                <a16:creationId xmlns:a16="http://schemas.microsoft.com/office/drawing/2014/main" id="{398D3EB6-B06B-2787-A46F-3B49BEBDEF61}"/>
              </a:ext>
            </a:extLst>
          </p:cNvPr>
          <p:cNvSpPr txBox="1">
            <a:spLocks noGrp="1"/>
          </p:cNvSpPr>
          <p:nvPr>
            <p:ph type="subTitle" idx="1"/>
          </p:nvPr>
        </p:nvSpPr>
        <p:spPr>
          <a:xfrm>
            <a:off x="311700" y="1066537"/>
            <a:ext cx="4260300" cy="2963713"/>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852"/>
              <a:buNone/>
            </a:pPr>
            <a:r>
              <a:rPr lang="es-ES" sz="1000" dirty="0">
                <a:solidFill>
                  <a:schemeClr val="dk1"/>
                </a:solidFill>
                <a:latin typeface="Segoe UI" panose="020B0502040204020203" pitchFamily="34" charset="0"/>
                <a:ea typeface="Rubik Light"/>
                <a:cs typeface="Segoe UI" panose="020B0502040204020203" pitchFamily="34" charset="0"/>
                <a:sym typeface="Rubik Light"/>
              </a:rPr>
              <a:t>Noté que a partir de la columna fecha se puede extraer información valiosa para el modelo.</a:t>
            </a:r>
          </a:p>
          <a:p>
            <a:pPr marL="0" lvl="0" indent="0" algn="l" rtl="0">
              <a:spcBef>
                <a:spcPts val="0"/>
              </a:spcBef>
              <a:spcAft>
                <a:spcPts val="0"/>
              </a:spcAft>
              <a:buSzPts val="852"/>
              <a:buNone/>
            </a:pP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a:p>
            <a:pPr marL="0" lvl="0" indent="0" algn="l" rtl="0">
              <a:spcBef>
                <a:spcPts val="0"/>
              </a:spcBef>
              <a:spcAft>
                <a:spcPts val="0"/>
              </a:spcAft>
              <a:buSzPts val="852"/>
              <a:buNone/>
            </a:pPr>
            <a:r>
              <a:rPr lang="es-ES" sz="1000" dirty="0">
                <a:solidFill>
                  <a:schemeClr val="dk1"/>
                </a:solidFill>
                <a:latin typeface="Segoe UI" panose="020B0502040204020203" pitchFamily="34" charset="0"/>
                <a:ea typeface="Rubik Light"/>
                <a:cs typeface="Segoe UI" panose="020B0502040204020203" pitchFamily="34" charset="0"/>
                <a:sym typeface="Rubik Light"/>
              </a:rPr>
              <a:t>Concretamente, me interesaba capturar el comportamiento de la producción de los sabores por </a:t>
            </a:r>
            <a:r>
              <a:rPr lang="es-ES" sz="1000" b="1" dirty="0">
                <a:solidFill>
                  <a:schemeClr val="dk1"/>
                </a:solidFill>
                <a:latin typeface="Segoe UI" panose="020B0502040204020203" pitchFamily="34" charset="0"/>
                <a:ea typeface="Rubik Light"/>
                <a:cs typeface="Segoe UI" panose="020B0502040204020203" pitchFamily="34" charset="0"/>
                <a:sym typeface="Rubik Light"/>
              </a:rPr>
              <a:t>mes, día, estación y feriados</a:t>
            </a:r>
            <a:r>
              <a:rPr lang="es-ES" sz="1000" dirty="0">
                <a:solidFill>
                  <a:schemeClr val="dk1"/>
                </a:solidFill>
                <a:latin typeface="Segoe UI" panose="020B0502040204020203" pitchFamily="34" charset="0"/>
                <a:ea typeface="Rubik Light"/>
                <a:cs typeface="Segoe UI" panose="020B0502040204020203" pitchFamily="34" charset="0"/>
                <a:sym typeface="Rubik Light"/>
              </a:rPr>
              <a:t>. Para ello utilizando diversos métodos se incluyeron estas columnas.</a:t>
            </a:r>
          </a:p>
        </p:txBody>
      </p:sp>
    </p:spTree>
    <p:extLst>
      <p:ext uri="{BB962C8B-B14F-4D97-AF65-F5344CB8AC3E}">
        <p14:creationId xmlns:p14="http://schemas.microsoft.com/office/powerpoint/2010/main" val="7655188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BFFE82E3-41AE-D4C7-A178-2871C1DC0DC2}"/>
            </a:ext>
          </a:extLst>
        </p:cNvPr>
        <p:cNvGrpSpPr/>
        <p:nvPr/>
      </p:nvGrpSpPr>
      <p:grpSpPr>
        <a:xfrm>
          <a:off x="0" y="0"/>
          <a:ext cx="0" cy="0"/>
          <a:chOff x="0" y="0"/>
          <a:chExt cx="0" cy="0"/>
        </a:xfrm>
      </p:grpSpPr>
      <p:pic>
        <p:nvPicPr>
          <p:cNvPr id="4" name="Imagen 3">
            <a:extLst>
              <a:ext uri="{FF2B5EF4-FFF2-40B4-BE49-F238E27FC236}">
                <a16:creationId xmlns:a16="http://schemas.microsoft.com/office/drawing/2014/main" id="{6245CDB7-A8E4-83B6-C422-1731369B17C9}"/>
              </a:ext>
            </a:extLst>
          </p:cNvPr>
          <p:cNvPicPr>
            <a:picLocks noChangeAspect="1"/>
          </p:cNvPicPr>
          <p:nvPr/>
        </p:nvPicPr>
        <p:blipFill>
          <a:blip r:embed="rId3"/>
          <a:stretch>
            <a:fillRect/>
          </a:stretch>
        </p:blipFill>
        <p:spPr>
          <a:xfrm>
            <a:off x="4791404" y="413159"/>
            <a:ext cx="3942080" cy="4148415"/>
          </a:xfrm>
          <a:prstGeom prst="rect">
            <a:avLst/>
          </a:prstGeom>
        </p:spPr>
      </p:pic>
      <p:sp>
        <p:nvSpPr>
          <p:cNvPr id="61" name="Google Shape;61;p14">
            <a:extLst>
              <a:ext uri="{FF2B5EF4-FFF2-40B4-BE49-F238E27FC236}">
                <a16:creationId xmlns:a16="http://schemas.microsoft.com/office/drawing/2014/main" id="{43342A1D-B9AF-1981-2A83-92F5378329CB}"/>
              </a:ext>
            </a:extLst>
          </p:cNvPr>
          <p:cNvSpPr txBox="1">
            <a:spLocks noGrp="1"/>
          </p:cNvSpPr>
          <p:nvPr>
            <p:ph type="ctrTitle"/>
          </p:nvPr>
        </p:nvSpPr>
        <p:spPr>
          <a:xfrm>
            <a:off x="311700" y="263650"/>
            <a:ext cx="8520600" cy="34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800" dirty="0" err="1">
                <a:solidFill>
                  <a:schemeClr val="dk2"/>
                </a:solidFill>
                <a:latin typeface="Rubik Medium"/>
                <a:ea typeface="Roboto Light"/>
                <a:cs typeface="Rubik Medium"/>
                <a:sym typeface="Rubik Medium"/>
              </a:rPr>
              <a:t>Adaptación</a:t>
            </a:r>
            <a:r>
              <a:rPr lang="en-GB" sz="1800" dirty="0">
                <a:solidFill>
                  <a:schemeClr val="dk2"/>
                </a:solidFill>
                <a:latin typeface="Rubik Medium"/>
                <a:ea typeface="Roboto Light"/>
                <a:cs typeface="Rubik Medium"/>
                <a:sym typeface="Rubik Medium"/>
              </a:rPr>
              <a:t> del Dataset</a:t>
            </a:r>
            <a:endParaRPr sz="1800" dirty="0">
              <a:solidFill>
                <a:schemeClr val="dk2"/>
              </a:solidFill>
              <a:latin typeface="Roboto Light"/>
              <a:ea typeface="Roboto Light"/>
              <a:cs typeface="Roboto Light"/>
              <a:sym typeface="Roboto Light"/>
            </a:endParaRPr>
          </a:p>
        </p:txBody>
      </p:sp>
      <p:pic>
        <p:nvPicPr>
          <p:cNvPr id="63" name="Google Shape;63;p14">
            <a:extLst>
              <a:ext uri="{FF2B5EF4-FFF2-40B4-BE49-F238E27FC236}">
                <a16:creationId xmlns:a16="http://schemas.microsoft.com/office/drawing/2014/main" id="{A95345A5-C98B-6E2A-1D5A-6BF6733818F5}"/>
              </a:ext>
            </a:extLst>
          </p:cNvPr>
          <p:cNvPicPr preferRelativeResize="0"/>
          <p:nvPr/>
        </p:nvPicPr>
        <p:blipFill>
          <a:blip r:embed="rId4">
            <a:alphaModFix/>
          </a:blip>
          <a:stretch>
            <a:fillRect/>
          </a:stretch>
        </p:blipFill>
        <p:spPr>
          <a:xfrm>
            <a:off x="7734700" y="4485375"/>
            <a:ext cx="992427" cy="320700"/>
          </a:xfrm>
          <a:prstGeom prst="rect">
            <a:avLst/>
          </a:prstGeom>
          <a:noFill/>
          <a:ln>
            <a:noFill/>
          </a:ln>
        </p:spPr>
      </p:pic>
      <p:sp>
        <p:nvSpPr>
          <p:cNvPr id="64" name="Google Shape;64;p14">
            <a:extLst>
              <a:ext uri="{FF2B5EF4-FFF2-40B4-BE49-F238E27FC236}">
                <a16:creationId xmlns:a16="http://schemas.microsoft.com/office/drawing/2014/main" id="{09F7C848-A489-BCB9-2871-4ECED4296421}"/>
              </a:ext>
            </a:extLst>
          </p:cNvPr>
          <p:cNvSpPr txBox="1">
            <a:spLocks noGrp="1"/>
          </p:cNvSpPr>
          <p:nvPr>
            <p:ph type="subTitle" idx="1"/>
          </p:nvPr>
        </p:nvSpPr>
        <p:spPr>
          <a:xfrm>
            <a:off x="556875" y="4586875"/>
            <a:ext cx="65205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700" dirty="0">
                <a:solidFill>
                  <a:srgbClr val="D9D9D9"/>
                </a:solidFill>
                <a:latin typeface="Rubik"/>
                <a:ea typeface="Rubik"/>
                <a:cs typeface="Rubik"/>
                <a:sym typeface="Rubik"/>
              </a:rPr>
              <a:t>2025-Práctica IA</a:t>
            </a:r>
          </a:p>
        </p:txBody>
      </p:sp>
      <p:sp>
        <p:nvSpPr>
          <p:cNvPr id="65" name="Google Shape;65;p14">
            <a:extLst>
              <a:ext uri="{FF2B5EF4-FFF2-40B4-BE49-F238E27FC236}">
                <a16:creationId xmlns:a16="http://schemas.microsoft.com/office/drawing/2014/main" id="{F596AC80-A4F5-9F0E-B7CE-DFF614B4DC5F}"/>
              </a:ext>
            </a:extLst>
          </p:cNvPr>
          <p:cNvSpPr txBox="1">
            <a:spLocks noGrp="1"/>
          </p:cNvSpPr>
          <p:nvPr>
            <p:ph type="sldNum" idx="12"/>
          </p:nvPr>
        </p:nvSpPr>
        <p:spPr>
          <a:xfrm>
            <a:off x="311700" y="4561574"/>
            <a:ext cx="548700" cy="32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fld id="{00000000-1234-1234-1234-123412341234}" type="slidenum">
              <a:rPr lang="en-GB" sz="800">
                <a:solidFill>
                  <a:schemeClr val="dk1"/>
                </a:solidFill>
                <a:latin typeface="Rubik"/>
                <a:ea typeface="Rubik"/>
                <a:cs typeface="Rubik"/>
                <a:sym typeface="Rubik"/>
              </a:rPr>
              <a:t>17</a:t>
            </a:fld>
            <a:endParaRPr sz="800">
              <a:solidFill>
                <a:schemeClr val="dk1"/>
              </a:solidFill>
              <a:latin typeface="Rubik"/>
              <a:ea typeface="Rubik"/>
              <a:cs typeface="Rubik"/>
              <a:sym typeface="Rubik"/>
            </a:endParaRPr>
          </a:p>
        </p:txBody>
      </p:sp>
      <p:sp>
        <p:nvSpPr>
          <p:cNvPr id="66" name="Google Shape;66;p14">
            <a:extLst>
              <a:ext uri="{FF2B5EF4-FFF2-40B4-BE49-F238E27FC236}">
                <a16:creationId xmlns:a16="http://schemas.microsoft.com/office/drawing/2014/main" id="{E4B8A277-457A-1BD2-9D30-F7395B68D431}"/>
              </a:ext>
            </a:extLst>
          </p:cNvPr>
          <p:cNvSpPr txBox="1">
            <a:spLocks noGrp="1"/>
          </p:cNvSpPr>
          <p:nvPr>
            <p:ph type="subTitle" idx="1"/>
          </p:nvPr>
        </p:nvSpPr>
        <p:spPr>
          <a:xfrm>
            <a:off x="311700" y="1066537"/>
            <a:ext cx="4040898" cy="2963713"/>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852"/>
              <a:buNone/>
            </a:pPr>
            <a:r>
              <a:rPr lang="es-ES" sz="1000" dirty="0">
                <a:solidFill>
                  <a:schemeClr val="dk1"/>
                </a:solidFill>
                <a:latin typeface="Segoe UI" panose="020B0502040204020203" pitchFamily="34" charset="0"/>
                <a:ea typeface="Rubik Light"/>
                <a:cs typeface="Segoe UI" panose="020B0502040204020203" pitchFamily="34" charset="0"/>
                <a:sym typeface="Rubik Light"/>
              </a:rPr>
              <a:t>Para finalizar con el preprocesamiento de los datos, solo quedó realizar dos tareas:</a:t>
            </a:r>
          </a:p>
          <a:p>
            <a:pPr marL="0" lvl="0" indent="0" algn="l" rtl="0">
              <a:spcBef>
                <a:spcPts val="0"/>
              </a:spcBef>
              <a:spcAft>
                <a:spcPts val="0"/>
              </a:spcAft>
              <a:buSzPts val="852"/>
            </a:pP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a:p>
            <a:pPr marL="0" lvl="0" indent="0" algn="l" rtl="0">
              <a:spcBef>
                <a:spcPts val="0"/>
              </a:spcBef>
              <a:spcAft>
                <a:spcPts val="0"/>
              </a:spcAft>
              <a:buSzPts val="852"/>
            </a:pPr>
            <a:r>
              <a:rPr lang="es-ES" sz="1000" b="1" dirty="0">
                <a:solidFill>
                  <a:schemeClr val="dk1"/>
                </a:solidFill>
                <a:latin typeface="Segoe UI" panose="020B0502040204020203" pitchFamily="34" charset="0"/>
                <a:ea typeface="Rubik Light"/>
                <a:cs typeface="Segoe UI" panose="020B0502040204020203" pitchFamily="34" charset="0"/>
                <a:sym typeface="Rubik Light"/>
              </a:rPr>
              <a:t>Codificar variables cíclicas:</a:t>
            </a:r>
          </a:p>
          <a:p>
            <a:pPr marL="0" lvl="0" indent="0" algn="l" rtl="0">
              <a:spcBef>
                <a:spcPts val="0"/>
              </a:spcBef>
              <a:spcAft>
                <a:spcPts val="0"/>
              </a:spcAft>
              <a:buSzPts val="852"/>
            </a:pPr>
            <a:endParaRPr lang="es-ES" sz="1000" b="1" dirty="0">
              <a:solidFill>
                <a:schemeClr val="dk1"/>
              </a:solidFill>
              <a:latin typeface="Segoe UI" panose="020B0502040204020203" pitchFamily="34" charset="0"/>
              <a:ea typeface="Rubik Light"/>
              <a:cs typeface="Segoe UI" panose="020B0502040204020203" pitchFamily="34" charset="0"/>
              <a:sym typeface="Rubik Light"/>
            </a:endParaRPr>
          </a:p>
          <a:p>
            <a:pPr marL="0" lvl="0" indent="0" algn="l" rtl="0">
              <a:spcBef>
                <a:spcPts val="0"/>
              </a:spcBef>
              <a:spcAft>
                <a:spcPts val="0"/>
              </a:spcAft>
              <a:buSzPts val="852"/>
            </a:pPr>
            <a:r>
              <a:rPr lang="es-ES" sz="1000" dirty="0">
                <a:solidFill>
                  <a:schemeClr val="dk1"/>
                </a:solidFill>
                <a:latin typeface="Segoe UI" panose="020B0502040204020203" pitchFamily="34" charset="0"/>
                <a:ea typeface="Rubik Light"/>
                <a:cs typeface="Segoe UI" panose="020B0502040204020203" pitchFamily="34" charset="0"/>
                <a:sym typeface="Rubik Light"/>
              </a:rPr>
              <a:t>Las variables mes, estación y día son cíclicas, esto quiere decir que cada cierta repetición comienza de nuevo. </a:t>
            </a:r>
          </a:p>
          <a:p>
            <a:pPr marL="0" lvl="0" indent="0" algn="l" rtl="0">
              <a:spcBef>
                <a:spcPts val="0"/>
              </a:spcBef>
              <a:spcAft>
                <a:spcPts val="0"/>
              </a:spcAft>
              <a:buSzPts val="852"/>
            </a:pP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a:p>
            <a:pPr marL="0" lvl="0" indent="0" algn="l" rtl="0">
              <a:spcBef>
                <a:spcPts val="0"/>
              </a:spcBef>
              <a:spcAft>
                <a:spcPts val="0"/>
              </a:spcAft>
              <a:buSzPts val="852"/>
            </a:pPr>
            <a:r>
              <a:rPr lang="es-ES" sz="1000" dirty="0">
                <a:solidFill>
                  <a:schemeClr val="dk1"/>
                </a:solidFill>
                <a:latin typeface="Segoe UI" panose="020B0502040204020203" pitchFamily="34" charset="0"/>
                <a:ea typeface="Rubik Light"/>
                <a:cs typeface="Segoe UI" panose="020B0502040204020203" pitchFamily="34" charset="0"/>
                <a:sym typeface="Rubik Light"/>
              </a:rPr>
              <a:t>Este comportamiento particular podría confundir a los modelos de Machine </a:t>
            </a:r>
            <a:r>
              <a:rPr lang="es-ES" sz="1000" dirty="0" err="1">
                <a:solidFill>
                  <a:schemeClr val="dk1"/>
                </a:solidFill>
                <a:latin typeface="Segoe UI" panose="020B0502040204020203" pitchFamily="34" charset="0"/>
                <a:ea typeface="Rubik Light"/>
                <a:cs typeface="Segoe UI" panose="020B0502040204020203" pitchFamily="34" charset="0"/>
                <a:sym typeface="Rubik Light"/>
              </a:rPr>
              <a:t>Learning</a:t>
            </a:r>
            <a:r>
              <a:rPr lang="es-ES" sz="1000" dirty="0">
                <a:solidFill>
                  <a:schemeClr val="dk1"/>
                </a:solidFill>
                <a:latin typeface="Segoe UI" panose="020B0502040204020203" pitchFamily="34" charset="0"/>
                <a:ea typeface="Rubik Light"/>
                <a:cs typeface="Segoe UI" panose="020B0502040204020203" pitchFamily="34" charset="0"/>
                <a:sym typeface="Rubik Light"/>
              </a:rPr>
              <a:t>, por lo que se implementó una codificación cíclica (asignarle un ángulo a cada valor y representar el seno y coseno de cada ángulo). </a:t>
            </a:r>
          </a:p>
          <a:p>
            <a:pPr marL="0" lvl="0" indent="0" algn="l" rtl="0">
              <a:spcBef>
                <a:spcPts val="0"/>
              </a:spcBef>
              <a:spcAft>
                <a:spcPts val="0"/>
              </a:spcAft>
              <a:buSzPts val="852"/>
            </a:pP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a:p>
            <a:pPr marL="0" lvl="0" indent="0" algn="l" rtl="0">
              <a:spcBef>
                <a:spcPts val="0"/>
              </a:spcBef>
              <a:spcAft>
                <a:spcPts val="0"/>
              </a:spcAft>
              <a:buSzPts val="852"/>
            </a:pPr>
            <a:r>
              <a:rPr lang="es-ES" sz="1000" dirty="0">
                <a:solidFill>
                  <a:schemeClr val="dk1"/>
                </a:solidFill>
                <a:latin typeface="Segoe UI" panose="020B0502040204020203" pitchFamily="34" charset="0"/>
                <a:ea typeface="Rubik Light"/>
                <a:cs typeface="Segoe UI" panose="020B0502040204020203" pitchFamily="34" charset="0"/>
                <a:sym typeface="Rubik Light"/>
              </a:rPr>
              <a:t>De esta forma se espera que el modelo pueda entender que, por ejemplo, diciembre (mes 12) está cerca de enero (mes 1).</a:t>
            </a:r>
          </a:p>
        </p:txBody>
      </p:sp>
    </p:spTree>
    <p:extLst>
      <p:ext uri="{BB962C8B-B14F-4D97-AF65-F5344CB8AC3E}">
        <p14:creationId xmlns:p14="http://schemas.microsoft.com/office/powerpoint/2010/main" val="40993399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9707E0F9-6E83-2E70-CD46-F771F4092EAA}"/>
            </a:ext>
          </a:extLst>
        </p:cNvPr>
        <p:cNvGrpSpPr/>
        <p:nvPr/>
      </p:nvGrpSpPr>
      <p:grpSpPr>
        <a:xfrm>
          <a:off x="0" y="0"/>
          <a:ext cx="0" cy="0"/>
          <a:chOff x="0" y="0"/>
          <a:chExt cx="0" cy="0"/>
        </a:xfrm>
      </p:grpSpPr>
      <p:pic>
        <p:nvPicPr>
          <p:cNvPr id="3" name="Imagen 2">
            <a:extLst>
              <a:ext uri="{FF2B5EF4-FFF2-40B4-BE49-F238E27FC236}">
                <a16:creationId xmlns:a16="http://schemas.microsoft.com/office/drawing/2014/main" id="{31F54B83-AD3A-5E13-6C04-E988785B820D}"/>
              </a:ext>
            </a:extLst>
          </p:cNvPr>
          <p:cNvPicPr>
            <a:picLocks noChangeAspect="1"/>
          </p:cNvPicPr>
          <p:nvPr/>
        </p:nvPicPr>
        <p:blipFill>
          <a:blip r:embed="rId3"/>
          <a:srcRect r="30433"/>
          <a:stretch/>
        </p:blipFill>
        <p:spPr>
          <a:xfrm>
            <a:off x="4791403" y="-7915"/>
            <a:ext cx="4352597" cy="5143500"/>
          </a:xfrm>
          <a:prstGeom prst="rect">
            <a:avLst/>
          </a:prstGeom>
        </p:spPr>
      </p:pic>
      <p:sp>
        <p:nvSpPr>
          <p:cNvPr id="61" name="Google Shape;61;p14">
            <a:extLst>
              <a:ext uri="{FF2B5EF4-FFF2-40B4-BE49-F238E27FC236}">
                <a16:creationId xmlns:a16="http://schemas.microsoft.com/office/drawing/2014/main" id="{B0921834-E5AA-A822-1336-024508E6B5E2}"/>
              </a:ext>
            </a:extLst>
          </p:cNvPr>
          <p:cNvSpPr txBox="1">
            <a:spLocks noGrp="1"/>
          </p:cNvSpPr>
          <p:nvPr>
            <p:ph type="ctrTitle"/>
          </p:nvPr>
        </p:nvSpPr>
        <p:spPr>
          <a:xfrm>
            <a:off x="311700" y="263650"/>
            <a:ext cx="8520600" cy="34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800" dirty="0" err="1">
                <a:solidFill>
                  <a:schemeClr val="dk2"/>
                </a:solidFill>
                <a:latin typeface="Rubik Medium"/>
                <a:ea typeface="Roboto Light"/>
                <a:cs typeface="Rubik Medium"/>
                <a:sym typeface="Rubik Medium"/>
              </a:rPr>
              <a:t>Adaptación</a:t>
            </a:r>
            <a:r>
              <a:rPr lang="en-GB" sz="1800" dirty="0">
                <a:solidFill>
                  <a:schemeClr val="dk2"/>
                </a:solidFill>
                <a:latin typeface="Rubik Medium"/>
                <a:ea typeface="Roboto Light"/>
                <a:cs typeface="Rubik Medium"/>
                <a:sym typeface="Rubik Medium"/>
              </a:rPr>
              <a:t> del Dataset</a:t>
            </a:r>
            <a:endParaRPr sz="1800" dirty="0">
              <a:solidFill>
                <a:schemeClr val="dk2"/>
              </a:solidFill>
              <a:latin typeface="Roboto Light"/>
              <a:ea typeface="Roboto Light"/>
              <a:cs typeface="Roboto Light"/>
              <a:sym typeface="Roboto Light"/>
            </a:endParaRPr>
          </a:p>
        </p:txBody>
      </p:sp>
      <p:pic>
        <p:nvPicPr>
          <p:cNvPr id="63" name="Google Shape;63;p14">
            <a:extLst>
              <a:ext uri="{FF2B5EF4-FFF2-40B4-BE49-F238E27FC236}">
                <a16:creationId xmlns:a16="http://schemas.microsoft.com/office/drawing/2014/main" id="{2CDC682F-3C7D-68D5-8285-2A8450C7FB07}"/>
              </a:ext>
            </a:extLst>
          </p:cNvPr>
          <p:cNvPicPr preferRelativeResize="0"/>
          <p:nvPr/>
        </p:nvPicPr>
        <p:blipFill>
          <a:blip r:embed="rId4">
            <a:alphaModFix/>
          </a:blip>
          <a:stretch>
            <a:fillRect/>
          </a:stretch>
        </p:blipFill>
        <p:spPr>
          <a:xfrm>
            <a:off x="7734700" y="4485375"/>
            <a:ext cx="992427" cy="320700"/>
          </a:xfrm>
          <a:prstGeom prst="rect">
            <a:avLst/>
          </a:prstGeom>
          <a:noFill/>
          <a:ln>
            <a:noFill/>
          </a:ln>
        </p:spPr>
      </p:pic>
      <p:sp>
        <p:nvSpPr>
          <p:cNvPr id="64" name="Google Shape;64;p14">
            <a:extLst>
              <a:ext uri="{FF2B5EF4-FFF2-40B4-BE49-F238E27FC236}">
                <a16:creationId xmlns:a16="http://schemas.microsoft.com/office/drawing/2014/main" id="{C162A20C-D43F-5477-366D-DB95529D24F0}"/>
              </a:ext>
            </a:extLst>
          </p:cNvPr>
          <p:cNvSpPr txBox="1">
            <a:spLocks noGrp="1"/>
          </p:cNvSpPr>
          <p:nvPr>
            <p:ph type="subTitle" idx="1"/>
          </p:nvPr>
        </p:nvSpPr>
        <p:spPr>
          <a:xfrm>
            <a:off x="556875" y="4586875"/>
            <a:ext cx="65205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700" dirty="0">
                <a:solidFill>
                  <a:srgbClr val="D9D9D9"/>
                </a:solidFill>
                <a:latin typeface="Rubik"/>
                <a:ea typeface="Rubik"/>
                <a:cs typeface="Rubik"/>
                <a:sym typeface="Rubik"/>
              </a:rPr>
              <a:t>2025-Práctica IA</a:t>
            </a:r>
          </a:p>
        </p:txBody>
      </p:sp>
      <p:sp>
        <p:nvSpPr>
          <p:cNvPr id="65" name="Google Shape;65;p14">
            <a:extLst>
              <a:ext uri="{FF2B5EF4-FFF2-40B4-BE49-F238E27FC236}">
                <a16:creationId xmlns:a16="http://schemas.microsoft.com/office/drawing/2014/main" id="{865C31AB-815C-B20D-AA60-C612A945B2E2}"/>
              </a:ext>
            </a:extLst>
          </p:cNvPr>
          <p:cNvSpPr txBox="1">
            <a:spLocks noGrp="1"/>
          </p:cNvSpPr>
          <p:nvPr>
            <p:ph type="sldNum" idx="12"/>
          </p:nvPr>
        </p:nvSpPr>
        <p:spPr>
          <a:xfrm>
            <a:off x="311700" y="4561574"/>
            <a:ext cx="548700" cy="32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fld id="{00000000-1234-1234-1234-123412341234}" type="slidenum">
              <a:rPr lang="en-GB" sz="800">
                <a:solidFill>
                  <a:schemeClr val="dk1"/>
                </a:solidFill>
                <a:latin typeface="Rubik"/>
                <a:ea typeface="Rubik"/>
                <a:cs typeface="Rubik"/>
                <a:sym typeface="Rubik"/>
              </a:rPr>
              <a:t>18</a:t>
            </a:fld>
            <a:endParaRPr sz="800">
              <a:solidFill>
                <a:schemeClr val="dk1"/>
              </a:solidFill>
              <a:latin typeface="Rubik"/>
              <a:ea typeface="Rubik"/>
              <a:cs typeface="Rubik"/>
              <a:sym typeface="Rubik"/>
            </a:endParaRPr>
          </a:p>
        </p:txBody>
      </p:sp>
      <p:sp>
        <p:nvSpPr>
          <p:cNvPr id="66" name="Google Shape;66;p14">
            <a:extLst>
              <a:ext uri="{FF2B5EF4-FFF2-40B4-BE49-F238E27FC236}">
                <a16:creationId xmlns:a16="http://schemas.microsoft.com/office/drawing/2014/main" id="{818C324E-8833-74A0-0040-E01E881975D4}"/>
              </a:ext>
            </a:extLst>
          </p:cNvPr>
          <p:cNvSpPr txBox="1">
            <a:spLocks noGrp="1"/>
          </p:cNvSpPr>
          <p:nvPr>
            <p:ph type="subTitle" idx="1"/>
          </p:nvPr>
        </p:nvSpPr>
        <p:spPr>
          <a:xfrm>
            <a:off x="311700" y="1066537"/>
            <a:ext cx="4260300" cy="2963713"/>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852"/>
            </a:pPr>
            <a:r>
              <a:rPr lang="es-ES" sz="1000" b="1" dirty="0" err="1">
                <a:solidFill>
                  <a:schemeClr val="dk1"/>
                </a:solidFill>
                <a:latin typeface="Segoe UI" panose="020B0502040204020203" pitchFamily="34" charset="0"/>
                <a:ea typeface="Rubik Light"/>
                <a:cs typeface="Segoe UI" panose="020B0502040204020203" pitchFamily="34" charset="0"/>
                <a:sym typeface="Rubik Light"/>
              </a:rPr>
              <a:t>Lag</a:t>
            </a:r>
            <a:r>
              <a:rPr lang="es-ES" sz="1000" b="1" dirty="0">
                <a:solidFill>
                  <a:schemeClr val="dk1"/>
                </a:solidFill>
                <a:latin typeface="Segoe UI" panose="020B0502040204020203" pitchFamily="34" charset="0"/>
                <a:ea typeface="Rubik Light"/>
                <a:cs typeface="Segoe UI" panose="020B0502040204020203" pitchFamily="34" charset="0"/>
                <a:sym typeface="Rubik Light"/>
              </a:rPr>
              <a:t> Rolling:</a:t>
            </a:r>
          </a:p>
          <a:p>
            <a:pPr marL="0" lvl="0" indent="0" algn="l" rtl="0">
              <a:spcBef>
                <a:spcPts val="0"/>
              </a:spcBef>
              <a:spcAft>
                <a:spcPts val="0"/>
              </a:spcAft>
              <a:buSzPts val="852"/>
            </a:pPr>
            <a:r>
              <a:rPr lang="es-ES" sz="1000" dirty="0">
                <a:solidFill>
                  <a:schemeClr val="dk1"/>
                </a:solidFill>
                <a:latin typeface="Segoe UI" panose="020B0502040204020203" pitchFamily="34" charset="0"/>
                <a:ea typeface="Rubik Light"/>
                <a:cs typeface="Segoe UI" panose="020B0502040204020203" pitchFamily="34" charset="0"/>
                <a:sym typeface="Rubik Light"/>
              </a:rPr>
              <a:t>Para que el modelo dispusiera de “memoria” sin necesidad de redes recurrentes, implementé variables con desfase junto con ventanas móviles sobre cada </a:t>
            </a:r>
            <a:r>
              <a:rPr lang="es-ES" sz="1000" dirty="0" err="1">
                <a:solidFill>
                  <a:schemeClr val="dk1"/>
                </a:solidFill>
                <a:latin typeface="Segoe UI" panose="020B0502040204020203" pitchFamily="34" charset="0"/>
                <a:ea typeface="Rubik Light"/>
                <a:cs typeface="Segoe UI" panose="020B0502040204020203" pitchFamily="34" charset="0"/>
                <a:sym typeface="Rubik Light"/>
              </a:rPr>
              <a:t>feature</a:t>
            </a:r>
            <a:r>
              <a:rPr lang="es-ES" sz="1000" dirty="0">
                <a:solidFill>
                  <a:schemeClr val="dk1"/>
                </a:solidFill>
                <a:latin typeface="Segoe UI" panose="020B0502040204020203" pitchFamily="34" charset="0"/>
                <a:ea typeface="Rubik Light"/>
                <a:cs typeface="Segoe UI" panose="020B0502040204020203" pitchFamily="34" charset="0"/>
                <a:sym typeface="Rubik Light"/>
              </a:rPr>
              <a:t>.</a:t>
            </a:r>
          </a:p>
          <a:p>
            <a:pPr marL="0" lvl="0" indent="0" algn="l" rtl="0">
              <a:spcBef>
                <a:spcPts val="0"/>
              </a:spcBef>
              <a:spcAft>
                <a:spcPts val="0"/>
              </a:spcAft>
              <a:buSzPts val="852"/>
            </a:pP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lvl="0" indent="-171450" algn="l" rtl="0">
              <a:spcBef>
                <a:spcPts val="0"/>
              </a:spcBef>
              <a:spcAft>
                <a:spcPts val="0"/>
              </a:spcAft>
              <a:buSzPts val="852"/>
              <a:buFont typeface="Arial" panose="020B0604020202020204" pitchFamily="34" charset="0"/>
              <a:buChar char="•"/>
            </a:pPr>
            <a:r>
              <a:rPr lang="es-ES" sz="1000" b="1" dirty="0">
                <a:solidFill>
                  <a:schemeClr val="dk1"/>
                </a:solidFill>
                <a:latin typeface="Segoe UI" panose="020B0502040204020203" pitchFamily="34" charset="0"/>
                <a:ea typeface="Rubik Light"/>
                <a:cs typeface="Segoe UI" panose="020B0502040204020203" pitchFamily="34" charset="0"/>
                <a:sym typeface="Rubik Light"/>
              </a:rPr>
              <a:t>Desfase o </a:t>
            </a:r>
            <a:r>
              <a:rPr lang="es-ES" sz="1000" b="1" dirty="0" err="1">
                <a:solidFill>
                  <a:schemeClr val="dk1"/>
                </a:solidFill>
                <a:latin typeface="Segoe UI" panose="020B0502040204020203" pitchFamily="34" charset="0"/>
                <a:ea typeface="Rubik Light"/>
                <a:cs typeface="Segoe UI" panose="020B0502040204020203" pitchFamily="34" charset="0"/>
                <a:sym typeface="Rubik Light"/>
              </a:rPr>
              <a:t>lag</a:t>
            </a:r>
            <a:r>
              <a:rPr lang="es-ES" sz="1000" b="1" dirty="0">
                <a:solidFill>
                  <a:schemeClr val="dk1"/>
                </a:solidFill>
                <a:latin typeface="Segoe UI" panose="020B0502040204020203" pitchFamily="34" charset="0"/>
                <a:ea typeface="Rubik Light"/>
                <a:cs typeface="Segoe UI" panose="020B0502040204020203" pitchFamily="34" charset="0"/>
                <a:sym typeface="Rubik Light"/>
              </a:rPr>
              <a:t>:</a:t>
            </a:r>
            <a:r>
              <a:rPr lang="es-ES" sz="1000" dirty="0">
                <a:solidFill>
                  <a:schemeClr val="dk1"/>
                </a:solidFill>
                <a:latin typeface="Segoe UI" panose="020B0502040204020203" pitchFamily="34" charset="0"/>
                <a:ea typeface="Rubik Light"/>
                <a:cs typeface="Segoe UI" panose="020B0502040204020203" pitchFamily="34" charset="0"/>
                <a:sym typeface="Rubik Light"/>
              </a:rPr>
              <a:t> se desplazó cada variable 30 días hacia atrás con el fin de que el modelo pueda ver los valores anteriores para cada variable.</a:t>
            </a:r>
          </a:p>
          <a:p>
            <a:pPr marL="0" lvl="0" indent="0" algn="l" rtl="0">
              <a:spcBef>
                <a:spcPts val="0"/>
              </a:spcBef>
              <a:spcAft>
                <a:spcPts val="0"/>
              </a:spcAft>
              <a:buSzPts val="852"/>
            </a:pP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lvl="0" indent="-171450" algn="l" rtl="0">
              <a:spcBef>
                <a:spcPts val="0"/>
              </a:spcBef>
              <a:spcAft>
                <a:spcPts val="0"/>
              </a:spcAft>
              <a:buSzPts val="852"/>
              <a:buFont typeface="Arial" panose="020B0604020202020204" pitchFamily="34" charset="0"/>
              <a:buChar char="•"/>
            </a:pPr>
            <a:r>
              <a:rPr lang="es-ES" sz="1000" b="1" dirty="0">
                <a:solidFill>
                  <a:schemeClr val="dk1"/>
                </a:solidFill>
                <a:latin typeface="Segoe UI" panose="020B0502040204020203" pitchFamily="34" charset="0"/>
                <a:ea typeface="Rubik Light"/>
                <a:cs typeface="Segoe UI" panose="020B0502040204020203" pitchFamily="34" charset="0"/>
                <a:sym typeface="Rubik Light"/>
              </a:rPr>
              <a:t>Ventanas móviles:</a:t>
            </a:r>
            <a:r>
              <a:rPr lang="es-ES" sz="1000" dirty="0">
                <a:solidFill>
                  <a:schemeClr val="dk1"/>
                </a:solidFill>
                <a:latin typeface="Segoe UI" panose="020B0502040204020203" pitchFamily="34" charset="0"/>
                <a:ea typeface="Rubik Light"/>
                <a:cs typeface="Segoe UI" panose="020B0502040204020203" pitchFamily="34" charset="0"/>
                <a:sym typeface="Rubik Light"/>
              </a:rPr>
              <a:t> se calculó la media y el desvío estándar de cada variable en los últimos 7 días. Esto con el fin de capturar la tendencia general de los datos.</a:t>
            </a:r>
          </a:p>
        </p:txBody>
      </p:sp>
    </p:spTree>
    <p:extLst>
      <p:ext uri="{BB962C8B-B14F-4D97-AF65-F5344CB8AC3E}">
        <p14:creationId xmlns:p14="http://schemas.microsoft.com/office/powerpoint/2010/main" val="39869091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F03D4577-7089-E488-153A-B0D5DBF4E494}"/>
            </a:ext>
          </a:extLst>
        </p:cNvPr>
        <p:cNvGrpSpPr/>
        <p:nvPr/>
      </p:nvGrpSpPr>
      <p:grpSpPr>
        <a:xfrm>
          <a:off x="0" y="0"/>
          <a:ext cx="0" cy="0"/>
          <a:chOff x="0" y="0"/>
          <a:chExt cx="0" cy="0"/>
        </a:xfrm>
      </p:grpSpPr>
      <p:pic>
        <p:nvPicPr>
          <p:cNvPr id="4" name="Imagen 3">
            <a:extLst>
              <a:ext uri="{FF2B5EF4-FFF2-40B4-BE49-F238E27FC236}">
                <a16:creationId xmlns:a16="http://schemas.microsoft.com/office/drawing/2014/main" id="{BAA346FF-6883-A09D-0389-AECABD7F504C}"/>
              </a:ext>
            </a:extLst>
          </p:cNvPr>
          <p:cNvPicPr>
            <a:picLocks noChangeAspect="1"/>
          </p:cNvPicPr>
          <p:nvPr/>
        </p:nvPicPr>
        <p:blipFill>
          <a:blip r:embed="rId3"/>
          <a:srcRect r="30433"/>
          <a:stretch/>
        </p:blipFill>
        <p:spPr>
          <a:xfrm>
            <a:off x="4791403" y="-7915"/>
            <a:ext cx="4352597" cy="5143500"/>
          </a:xfrm>
          <a:prstGeom prst="rect">
            <a:avLst/>
          </a:prstGeom>
        </p:spPr>
      </p:pic>
      <p:sp>
        <p:nvSpPr>
          <p:cNvPr id="61" name="Google Shape;61;p14">
            <a:extLst>
              <a:ext uri="{FF2B5EF4-FFF2-40B4-BE49-F238E27FC236}">
                <a16:creationId xmlns:a16="http://schemas.microsoft.com/office/drawing/2014/main" id="{9D01F693-FFEC-AE3E-3499-BF1F2035DE33}"/>
              </a:ext>
            </a:extLst>
          </p:cNvPr>
          <p:cNvSpPr txBox="1">
            <a:spLocks noGrp="1"/>
          </p:cNvSpPr>
          <p:nvPr>
            <p:ph type="ctrTitle"/>
          </p:nvPr>
        </p:nvSpPr>
        <p:spPr>
          <a:xfrm>
            <a:off x="311700" y="263650"/>
            <a:ext cx="8520600" cy="34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800" dirty="0" err="1">
                <a:solidFill>
                  <a:schemeClr val="dk2"/>
                </a:solidFill>
                <a:latin typeface="Rubik Medium"/>
                <a:ea typeface="Roboto Light"/>
                <a:cs typeface="Rubik Medium"/>
                <a:sym typeface="Rubik Medium"/>
              </a:rPr>
              <a:t>Adaptación</a:t>
            </a:r>
            <a:r>
              <a:rPr lang="en-GB" sz="1800" dirty="0">
                <a:solidFill>
                  <a:schemeClr val="dk2"/>
                </a:solidFill>
                <a:latin typeface="Rubik Medium"/>
                <a:ea typeface="Roboto Light"/>
                <a:cs typeface="Rubik Medium"/>
                <a:sym typeface="Rubik Medium"/>
              </a:rPr>
              <a:t> del Dataset</a:t>
            </a:r>
            <a:endParaRPr sz="1800" dirty="0">
              <a:solidFill>
                <a:schemeClr val="dk2"/>
              </a:solidFill>
              <a:latin typeface="Roboto Light"/>
              <a:ea typeface="Roboto Light"/>
              <a:cs typeface="Roboto Light"/>
              <a:sym typeface="Roboto Light"/>
            </a:endParaRPr>
          </a:p>
        </p:txBody>
      </p:sp>
      <p:pic>
        <p:nvPicPr>
          <p:cNvPr id="63" name="Google Shape;63;p14">
            <a:extLst>
              <a:ext uri="{FF2B5EF4-FFF2-40B4-BE49-F238E27FC236}">
                <a16:creationId xmlns:a16="http://schemas.microsoft.com/office/drawing/2014/main" id="{06C4D817-E7B9-0117-B2C8-B8160BC9AFC0}"/>
              </a:ext>
            </a:extLst>
          </p:cNvPr>
          <p:cNvPicPr preferRelativeResize="0"/>
          <p:nvPr/>
        </p:nvPicPr>
        <p:blipFill>
          <a:blip r:embed="rId4">
            <a:alphaModFix/>
          </a:blip>
          <a:stretch>
            <a:fillRect/>
          </a:stretch>
        </p:blipFill>
        <p:spPr>
          <a:xfrm>
            <a:off x="7734700" y="4485375"/>
            <a:ext cx="992427" cy="320700"/>
          </a:xfrm>
          <a:prstGeom prst="rect">
            <a:avLst/>
          </a:prstGeom>
          <a:noFill/>
          <a:ln>
            <a:noFill/>
          </a:ln>
        </p:spPr>
      </p:pic>
      <p:sp>
        <p:nvSpPr>
          <p:cNvPr id="64" name="Google Shape;64;p14">
            <a:extLst>
              <a:ext uri="{FF2B5EF4-FFF2-40B4-BE49-F238E27FC236}">
                <a16:creationId xmlns:a16="http://schemas.microsoft.com/office/drawing/2014/main" id="{F247FA8D-8038-BAF1-BA75-F693DB6AC70D}"/>
              </a:ext>
            </a:extLst>
          </p:cNvPr>
          <p:cNvSpPr txBox="1">
            <a:spLocks noGrp="1"/>
          </p:cNvSpPr>
          <p:nvPr>
            <p:ph type="subTitle" idx="1"/>
          </p:nvPr>
        </p:nvSpPr>
        <p:spPr>
          <a:xfrm>
            <a:off x="556875" y="4586875"/>
            <a:ext cx="65205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700" dirty="0">
                <a:solidFill>
                  <a:srgbClr val="D9D9D9"/>
                </a:solidFill>
                <a:latin typeface="Rubik"/>
                <a:ea typeface="Rubik"/>
                <a:cs typeface="Rubik"/>
                <a:sym typeface="Rubik"/>
              </a:rPr>
              <a:t>2025-Práctica IA</a:t>
            </a:r>
          </a:p>
        </p:txBody>
      </p:sp>
      <p:sp>
        <p:nvSpPr>
          <p:cNvPr id="65" name="Google Shape;65;p14">
            <a:extLst>
              <a:ext uri="{FF2B5EF4-FFF2-40B4-BE49-F238E27FC236}">
                <a16:creationId xmlns:a16="http://schemas.microsoft.com/office/drawing/2014/main" id="{D4ECC8DC-E4D4-4AC4-8213-4321AD4E8693}"/>
              </a:ext>
            </a:extLst>
          </p:cNvPr>
          <p:cNvSpPr txBox="1">
            <a:spLocks noGrp="1"/>
          </p:cNvSpPr>
          <p:nvPr>
            <p:ph type="sldNum" idx="12"/>
          </p:nvPr>
        </p:nvSpPr>
        <p:spPr>
          <a:xfrm>
            <a:off x="311700" y="4561574"/>
            <a:ext cx="548700" cy="32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fld id="{00000000-1234-1234-1234-123412341234}" type="slidenum">
              <a:rPr lang="en-GB" sz="800">
                <a:solidFill>
                  <a:schemeClr val="dk1"/>
                </a:solidFill>
                <a:latin typeface="Rubik"/>
                <a:ea typeface="Rubik"/>
                <a:cs typeface="Rubik"/>
                <a:sym typeface="Rubik"/>
              </a:rPr>
              <a:t>19</a:t>
            </a:fld>
            <a:endParaRPr sz="800">
              <a:solidFill>
                <a:schemeClr val="dk1"/>
              </a:solidFill>
              <a:latin typeface="Rubik"/>
              <a:ea typeface="Rubik"/>
              <a:cs typeface="Rubik"/>
              <a:sym typeface="Rubik"/>
            </a:endParaRPr>
          </a:p>
        </p:txBody>
      </p:sp>
      <p:sp>
        <p:nvSpPr>
          <p:cNvPr id="66" name="Google Shape;66;p14">
            <a:extLst>
              <a:ext uri="{FF2B5EF4-FFF2-40B4-BE49-F238E27FC236}">
                <a16:creationId xmlns:a16="http://schemas.microsoft.com/office/drawing/2014/main" id="{7221E953-360C-D5CF-E35F-3517421DCEB9}"/>
              </a:ext>
            </a:extLst>
          </p:cNvPr>
          <p:cNvSpPr txBox="1">
            <a:spLocks noGrp="1"/>
          </p:cNvSpPr>
          <p:nvPr>
            <p:ph type="subTitle" idx="1"/>
          </p:nvPr>
        </p:nvSpPr>
        <p:spPr>
          <a:xfrm>
            <a:off x="311700" y="1066537"/>
            <a:ext cx="4260300" cy="2963713"/>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852"/>
            </a:pPr>
            <a:r>
              <a:rPr lang="es-ES" sz="1000" b="1" dirty="0">
                <a:solidFill>
                  <a:schemeClr val="dk1"/>
                </a:solidFill>
                <a:latin typeface="Segoe UI" panose="020B0502040204020203" pitchFamily="34" charset="0"/>
                <a:ea typeface="Rubik Light"/>
                <a:cs typeface="Segoe UI" panose="020B0502040204020203" pitchFamily="34" charset="0"/>
                <a:sym typeface="Rubik Light"/>
              </a:rPr>
              <a:t>Predicción a 14 días:</a:t>
            </a:r>
          </a:p>
          <a:p>
            <a:pPr marL="0" lvl="0" indent="0" algn="l" rtl="0">
              <a:spcBef>
                <a:spcPts val="0"/>
              </a:spcBef>
              <a:spcAft>
                <a:spcPts val="0"/>
              </a:spcAft>
              <a:buSzPts val="852"/>
            </a:pP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a:p>
            <a:pPr marL="0" lvl="0" indent="0" algn="l" rtl="0">
              <a:spcBef>
                <a:spcPts val="0"/>
              </a:spcBef>
              <a:spcAft>
                <a:spcPts val="0"/>
              </a:spcAft>
              <a:buSzPts val="852"/>
            </a:pPr>
            <a:r>
              <a:rPr lang="es-ES" sz="1000" dirty="0">
                <a:solidFill>
                  <a:schemeClr val="dk1"/>
                </a:solidFill>
                <a:latin typeface="Segoe UI" panose="020B0502040204020203" pitchFamily="34" charset="0"/>
                <a:ea typeface="Rubik Light"/>
                <a:cs typeface="Segoe UI" panose="020B0502040204020203" pitchFamily="34" charset="0"/>
                <a:sym typeface="Rubik Light"/>
              </a:rPr>
              <a:t>Para lograr predecir a 14 días se decidió que cada sabor tendría un modelo distinto que sería entrenado con un </a:t>
            </a:r>
            <a:r>
              <a:rPr lang="es-ES" sz="1000" dirty="0" err="1">
                <a:solidFill>
                  <a:schemeClr val="dk1"/>
                </a:solidFill>
                <a:latin typeface="Segoe UI" panose="020B0502040204020203" pitchFamily="34" charset="0"/>
                <a:ea typeface="Rubik Light"/>
                <a:cs typeface="Segoe UI" panose="020B0502040204020203" pitchFamily="34" charset="0"/>
                <a:sym typeface="Rubik Light"/>
              </a:rPr>
              <a:t>dataset</a:t>
            </a:r>
            <a:r>
              <a:rPr lang="es-ES" sz="1000" dirty="0">
                <a:solidFill>
                  <a:schemeClr val="dk1"/>
                </a:solidFill>
                <a:latin typeface="Segoe UI" panose="020B0502040204020203" pitchFamily="34" charset="0"/>
                <a:ea typeface="Rubik Light"/>
                <a:cs typeface="Segoe UI" panose="020B0502040204020203" pitchFamily="34" charset="0"/>
                <a:sym typeface="Rubik Light"/>
              </a:rPr>
              <a:t> único de la siguiente estructura:</a:t>
            </a:r>
          </a:p>
          <a:p>
            <a:pPr marL="0" lvl="0" indent="0" algn="l" rtl="0">
              <a:spcBef>
                <a:spcPts val="0"/>
              </a:spcBef>
              <a:spcAft>
                <a:spcPts val="0"/>
              </a:spcAft>
              <a:buSzPts val="852"/>
            </a:pP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a:p>
            <a:pPr marL="0" lvl="0" indent="0" algn="l" rtl="0">
              <a:spcBef>
                <a:spcPts val="0"/>
              </a:spcBef>
              <a:spcAft>
                <a:spcPts val="0"/>
              </a:spcAft>
              <a:buSzPts val="852"/>
            </a:pPr>
            <a:r>
              <a:rPr lang="es-ES" sz="1000" dirty="0">
                <a:solidFill>
                  <a:schemeClr val="dk1"/>
                </a:solidFill>
                <a:latin typeface="Segoe UI" panose="020B0502040204020203" pitchFamily="34" charset="0"/>
                <a:ea typeface="Rubik Light"/>
                <a:cs typeface="Segoe UI" panose="020B0502040204020203" pitchFamily="34" charset="0"/>
                <a:sym typeface="Rubik Light"/>
              </a:rPr>
              <a:t>X1, x2, …, y, y+1, y+2, …, y+14</a:t>
            </a:r>
          </a:p>
          <a:p>
            <a:pPr marL="0" lvl="0" indent="0" algn="l" rtl="0">
              <a:spcBef>
                <a:spcPts val="0"/>
              </a:spcBef>
              <a:spcAft>
                <a:spcPts val="0"/>
              </a:spcAft>
              <a:buSzPts val="852"/>
            </a:pP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a:p>
            <a:pPr marL="0" lvl="0" indent="0" algn="l" rtl="0">
              <a:spcBef>
                <a:spcPts val="0"/>
              </a:spcBef>
              <a:spcAft>
                <a:spcPts val="0"/>
              </a:spcAft>
              <a:buSzPts val="852"/>
            </a:pPr>
            <a:r>
              <a:rPr lang="es-ES" sz="1000" dirty="0">
                <a:solidFill>
                  <a:schemeClr val="dk1"/>
                </a:solidFill>
                <a:latin typeface="Segoe UI" panose="020B0502040204020203" pitchFamily="34" charset="0"/>
                <a:ea typeface="Rubik Light"/>
                <a:cs typeface="Segoe UI" panose="020B0502040204020203" pitchFamily="34" charset="0"/>
                <a:sym typeface="Rubik Light"/>
              </a:rPr>
              <a:t>De esta forma lograr capturar las producciones a 14 días para el sabor seleccionado.</a:t>
            </a:r>
          </a:p>
          <a:p>
            <a:pPr marL="0" lvl="0" indent="0" algn="l" rtl="0">
              <a:spcBef>
                <a:spcPts val="0"/>
              </a:spcBef>
              <a:spcAft>
                <a:spcPts val="0"/>
              </a:spcAft>
              <a:buSzPts val="852"/>
            </a:pP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a:p>
            <a:pPr marL="0" lvl="0" indent="0" algn="l" rtl="0">
              <a:spcBef>
                <a:spcPts val="0"/>
              </a:spcBef>
              <a:spcAft>
                <a:spcPts val="0"/>
              </a:spcAft>
              <a:buSzPts val="852"/>
            </a:pPr>
            <a:r>
              <a:rPr lang="es-ES" sz="1000" dirty="0">
                <a:solidFill>
                  <a:schemeClr val="dk1"/>
                </a:solidFill>
                <a:latin typeface="Segoe UI" panose="020B0502040204020203" pitchFamily="34" charset="0"/>
                <a:ea typeface="Rubik Light"/>
                <a:cs typeface="Segoe UI" panose="020B0502040204020203" pitchFamily="34" charset="0"/>
                <a:sym typeface="Rubik Light"/>
              </a:rPr>
              <a:t>El </a:t>
            </a:r>
            <a:r>
              <a:rPr lang="es-ES" sz="1000" dirty="0" err="1">
                <a:solidFill>
                  <a:schemeClr val="dk1"/>
                </a:solidFill>
                <a:latin typeface="Segoe UI" panose="020B0502040204020203" pitchFamily="34" charset="0"/>
                <a:ea typeface="Rubik Light"/>
                <a:cs typeface="Segoe UI" panose="020B0502040204020203" pitchFamily="34" charset="0"/>
                <a:sym typeface="Rubik Light"/>
              </a:rPr>
              <a:t>dataset</a:t>
            </a:r>
            <a:r>
              <a:rPr lang="es-ES" sz="1000" dirty="0">
                <a:solidFill>
                  <a:schemeClr val="dk1"/>
                </a:solidFill>
                <a:latin typeface="Segoe UI" panose="020B0502040204020203" pitchFamily="34" charset="0"/>
                <a:ea typeface="Rubik Light"/>
                <a:cs typeface="Segoe UI" panose="020B0502040204020203" pitchFamily="34" charset="0"/>
                <a:sym typeface="Rubik Light"/>
              </a:rPr>
              <a:t> final con un </a:t>
            </a:r>
            <a:r>
              <a:rPr lang="es-ES" sz="1000" dirty="0" err="1">
                <a:solidFill>
                  <a:schemeClr val="dk1"/>
                </a:solidFill>
                <a:latin typeface="Segoe UI" panose="020B0502040204020203" pitchFamily="34" charset="0"/>
                <a:ea typeface="Rubik Light"/>
                <a:cs typeface="Segoe UI" panose="020B0502040204020203" pitchFamily="34" charset="0"/>
                <a:sym typeface="Rubik Light"/>
              </a:rPr>
              <a:t>lag</a:t>
            </a:r>
            <a:r>
              <a:rPr lang="es-ES" sz="1000" dirty="0">
                <a:solidFill>
                  <a:schemeClr val="dk1"/>
                </a:solidFill>
                <a:latin typeface="Segoe UI" panose="020B0502040204020203" pitchFamily="34" charset="0"/>
                <a:ea typeface="Rubik Light"/>
                <a:cs typeface="Segoe UI" panose="020B0502040204020203" pitchFamily="34" charset="0"/>
                <a:sym typeface="Rubik Light"/>
              </a:rPr>
              <a:t> de 30 días tendría, en total, 384 variables independientes y 14 variables dependientes.</a:t>
            </a:r>
          </a:p>
        </p:txBody>
      </p:sp>
    </p:spTree>
    <p:extLst>
      <p:ext uri="{BB962C8B-B14F-4D97-AF65-F5344CB8AC3E}">
        <p14:creationId xmlns:p14="http://schemas.microsoft.com/office/powerpoint/2010/main" val="2350336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ctrTitle"/>
          </p:nvPr>
        </p:nvSpPr>
        <p:spPr>
          <a:xfrm>
            <a:off x="311700" y="263650"/>
            <a:ext cx="8520600" cy="34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800" dirty="0" err="1">
                <a:solidFill>
                  <a:schemeClr val="dk2"/>
                </a:solidFill>
                <a:latin typeface="Rubik Medium"/>
                <a:ea typeface="Rubik Medium"/>
                <a:cs typeface="Rubik Medium"/>
                <a:sym typeface="Rubik Medium"/>
              </a:rPr>
              <a:t>Indice</a:t>
            </a:r>
            <a:endParaRPr sz="1800" dirty="0">
              <a:solidFill>
                <a:schemeClr val="dk2"/>
              </a:solidFill>
              <a:latin typeface="Roboto Light"/>
              <a:ea typeface="Roboto Light"/>
              <a:cs typeface="Roboto Light"/>
              <a:sym typeface="Roboto Light"/>
            </a:endParaRPr>
          </a:p>
        </p:txBody>
      </p:sp>
      <p:pic>
        <p:nvPicPr>
          <p:cNvPr id="63" name="Google Shape;63;p14"/>
          <p:cNvPicPr preferRelativeResize="0"/>
          <p:nvPr/>
        </p:nvPicPr>
        <p:blipFill>
          <a:blip r:embed="rId3">
            <a:alphaModFix/>
          </a:blip>
          <a:stretch>
            <a:fillRect/>
          </a:stretch>
        </p:blipFill>
        <p:spPr>
          <a:xfrm>
            <a:off x="7734700" y="4485375"/>
            <a:ext cx="992427" cy="320700"/>
          </a:xfrm>
          <a:prstGeom prst="rect">
            <a:avLst/>
          </a:prstGeom>
          <a:noFill/>
          <a:ln>
            <a:noFill/>
          </a:ln>
        </p:spPr>
      </p:pic>
      <p:sp>
        <p:nvSpPr>
          <p:cNvPr id="64" name="Google Shape;64;p14"/>
          <p:cNvSpPr txBox="1">
            <a:spLocks noGrp="1"/>
          </p:cNvSpPr>
          <p:nvPr>
            <p:ph type="subTitle" idx="1"/>
          </p:nvPr>
        </p:nvSpPr>
        <p:spPr>
          <a:xfrm>
            <a:off x="556875" y="4586875"/>
            <a:ext cx="65205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700" dirty="0">
                <a:solidFill>
                  <a:srgbClr val="D9D9D9"/>
                </a:solidFill>
                <a:latin typeface="Rubik"/>
                <a:ea typeface="Rubik"/>
                <a:cs typeface="Rubik"/>
                <a:sym typeface="Rubik"/>
              </a:rPr>
              <a:t>2025-Práctica IA</a:t>
            </a:r>
            <a:endParaRPr sz="700" dirty="0">
              <a:solidFill>
                <a:srgbClr val="D9D9D9"/>
              </a:solidFill>
              <a:latin typeface="Rubik"/>
              <a:ea typeface="Rubik"/>
              <a:cs typeface="Rubik"/>
              <a:sym typeface="Rubik"/>
            </a:endParaRPr>
          </a:p>
        </p:txBody>
      </p:sp>
      <p:sp>
        <p:nvSpPr>
          <p:cNvPr id="65" name="Google Shape;65;p14"/>
          <p:cNvSpPr txBox="1">
            <a:spLocks noGrp="1"/>
          </p:cNvSpPr>
          <p:nvPr>
            <p:ph type="sldNum" idx="12"/>
          </p:nvPr>
        </p:nvSpPr>
        <p:spPr>
          <a:xfrm>
            <a:off x="311700" y="4561574"/>
            <a:ext cx="548700" cy="32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fld id="{00000000-1234-1234-1234-123412341234}" type="slidenum">
              <a:rPr lang="en-GB" sz="800">
                <a:solidFill>
                  <a:schemeClr val="dk1"/>
                </a:solidFill>
                <a:latin typeface="Rubik"/>
                <a:ea typeface="Rubik"/>
                <a:cs typeface="Rubik"/>
                <a:sym typeface="Rubik"/>
              </a:rPr>
              <a:t>2</a:t>
            </a:fld>
            <a:endParaRPr sz="800">
              <a:solidFill>
                <a:schemeClr val="dk1"/>
              </a:solidFill>
              <a:latin typeface="Rubik"/>
              <a:ea typeface="Rubik"/>
              <a:cs typeface="Rubik"/>
              <a:sym typeface="Rubik"/>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1">
          <a:extLst>
            <a:ext uri="{FF2B5EF4-FFF2-40B4-BE49-F238E27FC236}">
              <a16:creationId xmlns:a16="http://schemas.microsoft.com/office/drawing/2014/main" id="{76BA16A4-3DAB-6AB9-EA92-0D42CD246FD6}"/>
            </a:ext>
          </a:extLst>
        </p:cNvPr>
        <p:cNvGrpSpPr/>
        <p:nvPr/>
      </p:nvGrpSpPr>
      <p:grpSpPr>
        <a:xfrm>
          <a:off x="0" y="0"/>
          <a:ext cx="0" cy="0"/>
          <a:chOff x="0" y="0"/>
          <a:chExt cx="0" cy="0"/>
        </a:xfrm>
      </p:grpSpPr>
      <p:sp>
        <p:nvSpPr>
          <p:cNvPr id="72" name="Google Shape;72;p15">
            <a:extLst>
              <a:ext uri="{FF2B5EF4-FFF2-40B4-BE49-F238E27FC236}">
                <a16:creationId xmlns:a16="http://schemas.microsoft.com/office/drawing/2014/main" id="{12B2A341-94D2-6E7B-ABCD-53EB60CAF819}"/>
              </a:ext>
            </a:extLst>
          </p:cNvPr>
          <p:cNvSpPr txBox="1">
            <a:spLocks noGrp="1"/>
          </p:cNvSpPr>
          <p:nvPr>
            <p:ph type="ctrTitle" idx="4294967295"/>
          </p:nvPr>
        </p:nvSpPr>
        <p:spPr>
          <a:xfrm>
            <a:off x="572075" y="2004775"/>
            <a:ext cx="5001900" cy="77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3600" dirty="0" err="1">
                <a:solidFill>
                  <a:schemeClr val="dk2"/>
                </a:solidFill>
                <a:latin typeface="Rubik Medium"/>
                <a:ea typeface="Rubik Medium"/>
                <a:cs typeface="Rubik Medium"/>
                <a:sym typeface="Rubik Medium"/>
              </a:rPr>
              <a:t>Elección</a:t>
            </a:r>
            <a:r>
              <a:rPr lang="en-GB" sz="3600" dirty="0">
                <a:solidFill>
                  <a:schemeClr val="dk2"/>
                </a:solidFill>
                <a:latin typeface="Rubik Medium"/>
                <a:ea typeface="Rubik Medium"/>
                <a:cs typeface="Rubik Medium"/>
                <a:sym typeface="Rubik Medium"/>
              </a:rPr>
              <a:t> del </a:t>
            </a:r>
            <a:r>
              <a:rPr lang="en-GB" sz="3600" dirty="0" err="1">
                <a:solidFill>
                  <a:schemeClr val="dk2"/>
                </a:solidFill>
                <a:latin typeface="Rubik Medium"/>
                <a:ea typeface="Rubik Medium"/>
                <a:cs typeface="Rubik Medium"/>
                <a:sym typeface="Rubik Medium"/>
              </a:rPr>
              <a:t>Modelo</a:t>
            </a:r>
            <a:endParaRPr sz="3600" dirty="0">
              <a:solidFill>
                <a:schemeClr val="dk2"/>
              </a:solidFill>
              <a:latin typeface="Rubik Medium"/>
              <a:ea typeface="Rubik Medium"/>
              <a:cs typeface="Rubik Medium"/>
              <a:sym typeface="Rubik Medium"/>
            </a:endParaRPr>
          </a:p>
        </p:txBody>
      </p:sp>
      <p:sp>
        <p:nvSpPr>
          <p:cNvPr id="73" name="Google Shape;73;p15">
            <a:extLst>
              <a:ext uri="{FF2B5EF4-FFF2-40B4-BE49-F238E27FC236}">
                <a16:creationId xmlns:a16="http://schemas.microsoft.com/office/drawing/2014/main" id="{52B7FF85-54A2-1760-6840-A935465995A5}"/>
              </a:ext>
            </a:extLst>
          </p:cNvPr>
          <p:cNvSpPr txBox="1">
            <a:spLocks noGrp="1"/>
          </p:cNvSpPr>
          <p:nvPr>
            <p:ph type="ctrTitle" idx="4294967295"/>
          </p:nvPr>
        </p:nvSpPr>
        <p:spPr>
          <a:xfrm>
            <a:off x="572075" y="1584600"/>
            <a:ext cx="5001900" cy="3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580" dirty="0" err="1">
                <a:latin typeface="Rubik Medium"/>
                <a:ea typeface="Rubik Medium"/>
                <a:cs typeface="Rubik Medium"/>
                <a:sym typeface="Rubik Medium"/>
              </a:rPr>
              <a:t>Sección</a:t>
            </a:r>
            <a:r>
              <a:rPr lang="en-GB" sz="1580" dirty="0">
                <a:latin typeface="Rubik Medium"/>
                <a:ea typeface="Rubik Medium"/>
                <a:cs typeface="Rubik Medium"/>
                <a:sym typeface="Rubik Medium"/>
              </a:rPr>
              <a:t> 4</a:t>
            </a:r>
            <a:endParaRPr sz="1580" dirty="0">
              <a:latin typeface="Rubik Medium"/>
              <a:ea typeface="Rubik Medium"/>
              <a:cs typeface="Rubik Medium"/>
              <a:sym typeface="Rubik Medium"/>
            </a:endParaRPr>
          </a:p>
        </p:txBody>
      </p:sp>
      <p:sp>
        <p:nvSpPr>
          <p:cNvPr id="74" name="Google Shape;74;p15">
            <a:extLst>
              <a:ext uri="{FF2B5EF4-FFF2-40B4-BE49-F238E27FC236}">
                <a16:creationId xmlns:a16="http://schemas.microsoft.com/office/drawing/2014/main" id="{7A359C95-D042-A332-49FF-9EBC3F91BE22}"/>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20</a:t>
            </a:fld>
            <a:endParaRPr/>
          </a:p>
        </p:txBody>
      </p:sp>
    </p:spTree>
    <p:extLst>
      <p:ext uri="{BB962C8B-B14F-4D97-AF65-F5344CB8AC3E}">
        <p14:creationId xmlns:p14="http://schemas.microsoft.com/office/powerpoint/2010/main" val="30710986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E08198C2-97A1-CCAA-D4D6-C9E89C39B2C4}"/>
            </a:ext>
          </a:extLst>
        </p:cNvPr>
        <p:cNvGrpSpPr/>
        <p:nvPr/>
      </p:nvGrpSpPr>
      <p:grpSpPr>
        <a:xfrm>
          <a:off x="0" y="0"/>
          <a:ext cx="0" cy="0"/>
          <a:chOff x="0" y="0"/>
          <a:chExt cx="0" cy="0"/>
        </a:xfrm>
      </p:grpSpPr>
      <p:pic>
        <p:nvPicPr>
          <p:cNvPr id="4" name="Imagen 3" descr="Vista plana superior del robot que se desvía del grupo">
            <a:extLst>
              <a:ext uri="{FF2B5EF4-FFF2-40B4-BE49-F238E27FC236}">
                <a16:creationId xmlns:a16="http://schemas.microsoft.com/office/drawing/2014/main" id="{F2834796-1684-4863-DEFA-47BAA9D7B76C}"/>
              </a:ext>
            </a:extLst>
          </p:cNvPr>
          <p:cNvPicPr>
            <a:picLocks noChangeAspect="1"/>
          </p:cNvPicPr>
          <p:nvPr/>
        </p:nvPicPr>
        <p:blipFill>
          <a:blip r:embed="rId3"/>
          <a:srcRect l="7688" r="7688"/>
          <a:stretch/>
        </p:blipFill>
        <p:spPr>
          <a:xfrm>
            <a:off x="4791403" y="-7915"/>
            <a:ext cx="4352597" cy="5143500"/>
          </a:xfrm>
          <a:prstGeom prst="rect">
            <a:avLst/>
          </a:prstGeom>
        </p:spPr>
      </p:pic>
      <p:sp>
        <p:nvSpPr>
          <p:cNvPr id="61" name="Google Shape;61;p14">
            <a:extLst>
              <a:ext uri="{FF2B5EF4-FFF2-40B4-BE49-F238E27FC236}">
                <a16:creationId xmlns:a16="http://schemas.microsoft.com/office/drawing/2014/main" id="{AFDFA5CA-7180-3F69-3FEA-DB7536BCA641}"/>
              </a:ext>
            </a:extLst>
          </p:cNvPr>
          <p:cNvSpPr txBox="1">
            <a:spLocks noGrp="1"/>
          </p:cNvSpPr>
          <p:nvPr>
            <p:ph type="ctrTitle"/>
          </p:nvPr>
        </p:nvSpPr>
        <p:spPr>
          <a:xfrm>
            <a:off x="311700" y="263650"/>
            <a:ext cx="8520600" cy="34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800" dirty="0" err="1">
                <a:solidFill>
                  <a:schemeClr val="dk2"/>
                </a:solidFill>
                <a:latin typeface="Rubik Medium"/>
                <a:ea typeface="Roboto Light"/>
                <a:cs typeface="Rubik Medium"/>
                <a:sym typeface="Rubik Medium"/>
              </a:rPr>
              <a:t>Elección</a:t>
            </a:r>
            <a:r>
              <a:rPr lang="en-GB" sz="1800" dirty="0">
                <a:solidFill>
                  <a:schemeClr val="dk2"/>
                </a:solidFill>
                <a:latin typeface="Rubik Medium"/>
                <a:ea typeface="Roboto Light"/>
                <a:cs typeface="Rubik Medium"/>
                <a:sym typeface="Rubik Medium"/>
              </a:rPr>
              <a:t> del </a:t>
            </a:r>
            <a:r>
              <a:rPr lang="en-GB" sz="1800" dirty="0" err="1">
                <a:solidFill>
                  <a:schemeClr val="dk2"/>
                </a:solidFill>
                <a:latin typeface="Rubik Medium"/>
                <a:ea typeface="Roboto Light"/>
                <a:cs typeface="Rubik Medium"/>
                <a:sym typeface="Rubik Medium"/>
              </a:rPr>
              <a:t>Modelo</a:t>
            </a:r>
            <a:endParaRPr sz="1800" dirty="0">
              <a:solidFill>
                <a:schemeClr val="dk2"/>
              </a:solidFill>
              <a:latin typeface="Roboto Light"/>
              <a:ea typeface="Roboto Light"/>
              <a:cs typeface="Roboto Light"/>
              <a:sym typeface="Roboto Light"/>
            </a:endParaRPr>
          </a:p>
        </p:txBody>
      </p:sp>
      <p:pic>
        <p:nvPicPr>
          <p:cNvPr id="63" name="Google Shape;63;p14">
            <a:extLst>
              <a:ext uri="{FF2B5EF4-FFF2-40B4-BE49-F238E27FC236}">
                <a16:creationId xmlns:a16="http://schemas.microsoft.com/office/drawing/2014/main" id="{234278DA-A115-7C37-73F5-FDA974E97A19}"/>
              </a:ext>
            </a:extLst>
          </p:cNvPr>
          <p:cNvPicPr preferRelativeResize="0"/>
          <p:nvPr/>
        </p:nvPicPr>
        <p:blipFill>
          <a:blip r:embed="rId4">
            <a:alphaModFix/>
          </a:blip>
          <a:stretch>
            <a:fillRect/>
          </a:stretch>
        </p:blipFill>
        <p:spPr>
          <a:xfrm>
            <a:off x="7734700" y="4485375"/>
            <a:ext cx="992427" cy="320700"/>
          </a:xfrm>
          <a:prstGeom prst="rect">
            <a:avLst/>
          </a:prstGeom>
          <a:noFill/>
          <a:ln>
            <a:noFill/>
          </a:ln>
        </p:spPr>
      </p:pic>
      <p:sp>
        <p:nvSpPr>
          <p:cNvPr id="64" name="Google Shape;64;p14">
            <a:extLst>
              <a:ext uri="{FF2B5EF4-FFF2-40B4-BE49-F238E27FC236}">
                <a16:creationId xmlns:a16="http://schemas.microsoft.com/office/drawing/2014/main" id="{3AD29F30-B0A5-6FA0-899E-854724F3A3AC}"/>
              </a:ext>
            </a:extLst>
          </p:cNvPr>
          <p:cNvSpPr txBox="1">
            <a:spLocks noGrp="1"/>
          </p:cNvSpPr>
          <p:nvPr>
            <p:ph type="subTitle" idx="1"/>
          </p:nvPr>
        </p:nvSpPr>
        <p:spPr>
          <a:xfrm>
            <a:off x="556875" y="4586875"/>
            <a:ext cx="65205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700" dirty="0">
                <a:solidFill>
                  <a:srgbClr val="D9D9D9"/>
                </a:solidFill>
                <a:latin typeface="Rubik"/>
                <a:ea typeface="Rubik"/>
                <a:cs typeface="Rubik"/>
                <a:sym typeface="Rubik"/>
              </a:rPr>
              <a:t>2025-Práctica IA</a:t>
            </a:r>
          </a:p>
        </p:txBody>
      </p:sp>
      <p:sp>
        <p:nvSpPr>
          <p:cNvPr id="65" name="Google Shape;65;p14">
            <a:extLst>
              <a:ext uri="{FF2B5EF4-FFF2-40B4-BE49-F238E27FC236}">
                <a16:creationId xmlns:a16="http://schemas.microsoft.com/office/drawing/2014/main" id="{77B84928-2353-8DCD-F165-582E2BD4C6AF}"/>
              </a:ext>
            </a:extLst>
          </p:cNvPr>
          <p:cNvSpPr txBox="1">
            <a:spLocks noGrp="1"/>
          </p:cNvSpPr>
          <p:nvPr>
            <p:ph type="sldNum" idx="12"/>
          </p:nvPr>
        </p:nvSpPr>
        <p:spPr>
          <a:xfrm>
            <a:off x="311700" y="4561574"/>
            <a:ext cx="548700" cy="32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fld id="{00000000-1234-1234-1234-123412341234}" type="slidenum">
              <a:rPr lang="en-GB" sz="800">
                <a:solidFill>
                  <a:schemeClr val="dk1"/>
                </a:solidFill>
                <a:latin typeface="Rubik"/>
                <a:ea typeface="Rubik"/>
                <a:cs typeface="Rubik"/>
                <a:sym typeface="Rubik"/>
              </a:rPr>
              <a:t>21</a:t>
            </a:fld>
            <a:endParaRPr sz="800">
              <a:solidFill>
                <a:schemeClr val="dk1"/>
              </a:solidFill>
              <a:latin typeface="Rubik"/>
              <a:ea typeface="Rubik"/>
              <a:cs typeface="Rubik"/>
              <a:sym typeface="Rubik"/>
            </a:endParaRPr>
          </a:p>
        </p:txBody>
      </p:sp>
      <p:sp>
        <p:nvSpPr>
          <p:cNvPr id="66" name="Google Shape;66;p14">
            <a:extLst>
              <a:ext uri="{FF2B5EF4-FFF2-40B4-BE49-F238E27FC236}">
                <a16:creationId xmlns:a16="http://schemas.microsoft.com/office/drawing/2014/main" id="{2EBE5374-F515-AB4E-B9A9-008C62CE1234}"/>
              </a:ext>
            </a:extLst>
          </p:cNvPr>
          <p:cNvSpPr txBox="1">
            <a:spLocks noGrp="1"/>
          </p:cNvSpPr>
          <p:nvPr>
            <p:ph type="subTitle" idx="1"/>
          </p:nvPr>
        </p:nvSpPr>
        <p:spPr>
          <a:xfrm>
            <a:off x="311700" y="1066537"/>
            <a:ext cx="4260300" cy="3469736"/>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852"/>
            </a:pPr>
            <a:r>
              <a:rPr lang="es-ES" sz="1000" dirty="0">
                <a:solidFill>
                  <a:schemeClr val="dk1"/>
                </a:solidFill>
                <a:latin typeface="Segoe UI" panose="020B0502040204020203" pitchFamily="34" charset="0"/>
                <a:ea typeface="Rubik Light"/>
                <a:cs typeface="Segoe UI" panose="020B0502040204020203" pitchFamily="34" charset="0"/>
                <a:sym typeface="Rubik Light"/>
              </a:rPr>
              <a:t>Una vez formateado el </a:t>
            </a:r>
            <a:r>
              <a:rPr lang="es-ES" sz="1000" dirty="0" err="1">
                <a:solidFill>
                  <a:schemeClr val="dk1"/>
                </a:solidFill>
                <a:latin typeface="Segoe UI" panose="020B0502040204020203" pitchFamily="34" charset="0"/>
                <a:ea typeface="Rubik Light"/>
                <a:cs typeface="Segoe UI" panose="020B0502040204020203" pitchFamily="34" charset="0"/>
                <a:sym typeface="Rubik Light"/>
              </a:rPr>
              <a:t>dataset</a:t>
            </a:r>
            <a:r>
              <a:rPr lang="es-ES" sz="1000" dirty="0">
                <a:solidFill>
                  <a:schemeClr val="dk1"/>
                </a:solidFill>
                <a:latin typeface="Segoe UI" panose="020B0502040204020203" pitchFamily="34" charset="0"/>
                <a:ea typeface="Rubik Light"/>
                <a:cs typeface="Segoe UI" panose="020B0502040204020203" pitchFamily="34" charset="0"/>
                <a:sym typeface="Rubik Light"/>
              </a:rPr>
              <a:t> se realizaron pruebas con tres modelos distintos. Concretamente:</a:t>
            </a:r>
          </a:p>
          <a:p>
            <a:pPr marL="171450" lvl="0" indent="-171450" algn="l" rtl="0">
              <a:spcBef>
                <a:spcPts val="0"/>
              </a:spcBef>
              <a:spcAft>
                <a:spcPts val="0"/>
              </a:spcAft>
              <a:buSzPts val="852"/>
              <a:buFont typeface="Arial" panose="020B0604020202020204" pitchFamily="34" charset="0"/>
              <a:buChar char="•"/>
            </a:pPr>
            <a:r>
              <a:rPr lang="es-ES" sz="1000" dirty="0" err="1">
                <a:solidFill>
                  <a:schemeClr val="dk1"/>
                </a:solidFill>
                <a:latin typeface="Segoe UI" panose="020B0502040204020203" pitchFamily="34" charset="0"/>
                <a:ea typeface="Rubik Light"/>
                <a:cs typeface="Segoe UI" panose="020B0502040204020203" pitchFamily="34" charset="0"/>
                <a:sym typeface="Rubik Light"/>
              </a:rPr>
              <a:t>Random</a:t>
            </a:r>
            <a:r>
              <a:rPr lang="es-ES" sz="1000" dirty="0">
                <a:solidFill>
                  <a:schemeClr val="dk1"/>
                </a:solidFill>
                <a:latin typeface="Segoe UI" panose="020B0502040204020203" pitchFamily="34" charset="0"/>
                <a:ea typeface="Rubik Light"/>
                <a:cs typeface="Segoe UI" panose="020B0502040204020203" pitchFamily="34" charset="0"/>
                <a:sym typeface="Rubik Light"/>
              </a:rPr>
              <a:t> </a:t>
            </a:r>
            <a:r>
              <a:rPr lang="es-ES" sz="1000" dirty="0" err="1">
                <a:solidFill>
                  <a:schemeClr val="dk1"/>
                </a:solidFill>
                <a:latin typeface="Segoe UI" panose="020B0502040204020203" pitchFamily="34" charset="0"/>
                <a:ea typeface="Rubik Light"/>
                <a:cs typeface="Segoe UI" panose="020B0502040204020203" pitchFamily="34" charset="0"/>
                <a:sym typeface="Rubik Light"/>
              </a:rPr>
              <a:t>Forests</a:t>
            </a: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lvl="0" indent="-171450" algn="l" rtl="0">
              <a:spcBef>
                <a:spcPts val="0"/>
              </a:spcBef>
              <a:spcAft>
                <a:spcPts val="0"/>
              </a:spcAft>
              <a:buSzPts val="852"/>
              <a:buFont typeface="Arial" panose="020B0604020202020204" pitchFamily="34" charset="0"/>
              <a:buChar char="•"/>
            </a:pPr>
            <a:r>
              <a:rPr lang="es-ES" sz="1000" dirty="0" err="1">
                <a:solidFill>
                  <a:schemeClr val="dk1"/>
                </a:solidFill>
                <a:latin typeface="Segoe UI" panose="020B0502040204020203" pitchFamily="34" charset="0"/>
                <a:ea typeface="Rubik Light"/>
                <a:cs typeface="Segoe UI" panose="020B0502040204020203" pitchFamily="34" charset="0"/>
                <a:sym typeface="Rubik Light"/>
              </a:rPr>
              <a:t>LightGBM</a:t>
            </a: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lvl="0" indent="-171450" algn="l" rtl="0">
              <a:spcBef>
                <a:spcPts val="0"/>
              </a:spcBef>
              <a:spcAft>
                <a:spcPts val="0"/>
              </a:spcAft>
              <a:buSzPts val="852"/>
              <a:buFont typeface="Arial" panose="020B0604020202020204" pitchFamily="34" charset="0"/>
              <a:buChar char="•"/>
            </a:pPr>
            <a:r>
              <a:rPr lang="es-ES" sz="1000" dirty="0" err="1">
                <a:solidFill>
                  <a:schemeClr val="dk1"/>
                </a:solidFill>
                <a:latin typeface="Segoe UI" panose="020B0502040204020203" pitchFamily="34" charset="0"/>
                <a:ea typeface="Rubik Light"/>
                <a:cs typeface="Segoe UI" panose="020B0502040204020203" pitchFamily="34" charset="0"/>
                <a:sym typeface="Rubik Light"/>
              </a:rPr>
              <a:t>XGBoost</a:t>
            </a: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lvl="0" indent="-171450" algn="l" rtl="0">
              <a:spcBef>
                <a:spcPts val="0"/>
              </a:spcBef>
              <a:spcAft>
                <a:spcPts val="0"/>
              </a:spcAft>
              <a:buSzPts val="852"/>
              <a:buFont typeface="Arial" panose="020B0604020202020204" pitchFamily="34" charset="0"/>
              <a:buChar char="•"/>
            </a:pP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a:p>
            <a:pPr marL="0" lvl="0" indent="0" algn="l" rtl="0">
              <a:spcBef>
                <a:spcPts val="0"/>
              </a:spcBef>
              <a:spcAft>
                <a:spcPts val="0"/>
              </a:spcAft>
              <a:buSzPts val="852"/>
            </a:pPr>
            <a:r>
              <a:rPr lang="es-ES" sz="1000" dirty="0">
                <a:solidFill>
                  <a:schemeClr val="dk1"/>
                </a:solidFill>
                <a:latin typeface="Segoe UI" panose="020B0502040204020203" pitchFamily="34" charset="0"/>
                <a:ea typeface="Rubik Light"/>
                <a:cs typeface="Segoe UI" panose="020B0502040204020203" pitchFamily="34" charset="0"/>
                <a:sym typeface="Rubik Light"/>
              </a:rPr>
              <a:t>La razón de la elección de dichos modelos fue por su capacidad de operar con pocos datos (no consideré que hubiera suficientes datos como para entrenar una  red neuronal) y su popularidad en problemas de </a:t>
            </a:r>
            <a:r>
              <a:rPr lang="es-ES" sz="1000" dirty="0" err="1">
                <a:solidFill>
                  <a:schemeClr val="dk1"/>
                </a:solidFill>
                <a:latin typeface="Segoe UI" panose="020B0502040204020203" pitchFamily="34" charset="0"/>
                <a:ea typeface="Rubik Light"/>
                <a:cs typeface="Segoe UI" panose="020B0502040204020203" pitchFamily="34" charset="0"/>
                <a:sym typeface="Rubik Light"/>
              </a:rPr>
              <a:t>forecasting</a:t>
            </a:r>
            <a:r>
              <a:rPr lang="es-ES" sz="1000" dirty="0">
                <a:solidFill>
                  <a:schemeClr val="dk1"/>
                </a:solidFill>
                <a:latin typeface="Segoe UI" panose="020B0502040204020203" pitchFamily="34" charset="0"/>
                <a:ea typeface="Rubik Light"/>
                <a:cs typeface="Segoe UI" panose="020B0502040204020203" pitchFamily="34" charset="0"/>
                <a:sym typeface="Rubik Light"/>
              </a:rPr>
              <a:t>.</a:t>
            </a:r>
          </a:p>
          <a:p>
            <a:pPr marL="0" lvl="0" indent="0" algn="l" rtl="0">
              <a:spcBef>
                <a:spcPts val="0"/>
              </a:spcBef>
              <a:spcAft>
                <a:spcPts val="0"/>
              </a:spcAft>
              <a:buSzPts val="852"/>
            </a:pP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a:p>
            <a:pPr marL="0" lvl="0" indent="0" algn="l" rtl="0">
              <a:spcBef>
                <a:spcPts val="0"/>
              </a:spcBef>
              <a:spcAft>
                <a:spcPts val="0"/>
              </a:spcAft>
              <a:buSzPts val="852"/>
            </a:pPr>
            <a:r>
              <a:rPr lang="es-ES" sz="1000" dirty="0">
                <a:solidFill>
                  <a:schemeClr val="dk1"/>
                </a:solidFill>
                <a:latin typeface="Segoe UI" panose="020B0502040204020203" pitchFamily="34" charset="0"/>
                <a:ea typeface="Rubik Light"/>
                <a:cs typeface="Segoe UI" panose="020B0502040204020203" pitchFamily="34" charset="0"/>
                <a:sym typeface="Rubik Light"/>
              </a:rPr>
              <a:t>Luego de evaluar cada modelo con una optimización de </a:t>
            </a:r>
            <a:r>
              <a:rPr lang="es-ES" sz="1000" dirty="0" err="1">
                <a:solidFill>
                  <a:schemeClr val="dk1"/>
                </a:solidFill>
                <a:latin typeface="Segoe UI" panose="020B0502040204020203" pitchFamily="34" charset="0"/>
                <a:ea typeface="Rubik Light"/>
                <a:cs typeface="Segoe UI" panose="020B0502040204020203" pitchFamily="34" charset="0"/>
                <a:sym typeface="Rubik Light"/>
              </a:rPr>
              <a:t>hiperparámetros</a:t>
            </a:r>
            <a:r>
              <a:rPr lang="es-ES" sz="1000" dirty="0">
                <a:solidFill>
                  <a:schemeClr val="dk1"/>
                </a:solidFill>
                <a:latin typeface="Segoe UI" panose="020B0502040204020203" pitchFamily="34" charset="0"/>
                <a:ea typeface="Rubik Light"/>
                <a:cs typeface="Segoe UI" panose="020B0502040204020203" pitchFamily="34" charset="0"/>
                <a:sym typeface="Rubik Light"/>
              </a:rPr>
              <a:t> previa </a:t>
            </a:r>
            <a:r>
              <a:rPr lang="es-ES" sz="1000" b="1" dirty="0">
                <a:solidFill>
                  <a:schemeClr val="dk1"/>
                </a:solidFill>
                <a:latin typeface="Segoe UI" panose="020B0502040204020203" pitchFamily="34" charset="0"/>
                <a:ea typeface="Rubik Light"/>
                <a:cs typeface="Segoe UI" panose="020B0502040204020203" pitchFamily="34" charset="0"/>
                <a:sym typeface="Rubik Light"/>
              </a:rPr>
              <a:t>para el sabor 1</a:t>
            </a:r>
            <a:r>
              <a:rPr lang="es-ES" sz="1000" dirty="0">
                <a:solidFill>
                  <a:schemeClr val="dk1"/>
                </a:solidFill>
                <a:latin typeface="Segoe UI" panose="020B0502040204020203" pitchFamily="34" charset="0"/>
                <a:ea typeface="Rubik Light"/>
                <a:cs typeface="Segoe UI" panose="020B0502040204020203" pitchFamily="34" charset="0"/>
                <a:sym typeface="Rubik Light"/>
              </a:rPr>
              <a:t> se obtuvieron los siguientes resultados:</a:t>
            </a:r>
          </a:p>
          <a:p>
            <a:pPr marL="0" lvl="0" indent="0" algn="l" rtl="0">
              <a:spcBef>
                <a:spcPts val="0"/>
              </a:spcBef>
              <a:spcAft>
                <a:spcPts val="0"/>
              </a:spcAft>
              <a:buSzPts val="852"/>
            </a:pP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a:p>
            <a:pPr marL="228600" lvl="0" indent="-228600" algn="l" rtl="0">
              <a:spcBef>
                <a:spcPts val="0"/>
              </a:spcBef>
              <a:spcAft>
                <a:spcPts val="0"/>
              </a:spcAft>
              <a:buSzPts val="852"/>
              <a:buFont typeface="+mj-lt"/>
              <a:buAutoNum type="arabicPeriod"/>
            </a:pPr>
            <a:r>
              <a:rPr lang="en-US" sz="1000" dirty="0" err="1">
                <a:solidFill>
                  <a:schemeClr val="dk1"/>
                </a:solidFill>
                <a:latin typeface="Segoe UI" panose="020B0502040204020203" pitchFamily="34" charset="0"/>
                <a:ea typeface="Rubik Light"/>
                <a:cs typeface="Segoe UI" panose="020B0502040204020203" pitchFamily="34" charset="0"/>
                <a:sym typeface="Rubik Light"/>
              </a:rPr>
              <a:t>LightGBM</a:t>
            </a:r>
            <a:r>
              <a:rPr lang="en-US" sz="1000" dirty="0">
                <a:solidFill>
                  <a:schemeClr val="dk1"/>
                </a:solidFill>
                <a:latin typeface="Segoe UI" panose="020B0502040204020203" pitchFamily="34" charset="0"/>
                <a:ea typeface="Rubik Light"/>
                <a:cs typeface="Segoe UI" panose="020B0502040204020203" pitchFamily="34" charset="0"/>
                <a:sym typeface="Rubik Light"/>
              </a:rPr>
              <a:t> </a:t>
            </a:r>
            <a:r>
              <a:rPr lang="en-US" sz="1000" b="1" dirty="0">
                <a:solidFill>
                  <a:schemeClr val="dk1"/>
                </a:solidFill>
                <a:latin typeface="Segoe UI" panose="020B0502040204020203" pitchFamily="34" charset="0"/>
                <a:ea typeface="Rubik Light"/>
                <a:cs typeface="Segoe UI" panose="020B0502040204020203" pitchFamily="34" charset="0"/>
                <a:sym typeface="Rubik Light"/>
              </a:rPr>
              <a:t>MAE </a:t>
            </a:r>
            <a:r>
              <a:rPr lang="en-US" sz="1000" dirty="0">
                <a:solidFill>
                  <a:schemeClr val="dk1"/>
                </a:solidFill>
                <a:latin typeface="Segoe UI" panose="020B0502040204020203" pitchFamily="34" charset="0"/>
                <a:ea typeface="Rubik Light"/>
                <a:cs typeface="Segoe UI" panose="020B0502040204020203" pitchFamily="34" charset="0"/>
                <a:sym typeface="Rubik Light"/>
              </a:rPr>
              <a:t>test: </a:t>
            </a:r>
            <a:r>
              <a:rPr lang="en-US" sz="1000" b="1" dirty="0">
                <a:solidFill>
                  <a:schemeClr val="dk1"/>
                </a:solidFill>
                <a:latin typeface="Segoe UI" panose="020B0502040204020203" pitchFamily="34" charset="0"/>
                <a:ea typeface="Rubik Light"/>
                <a:cs typeface="Segoe UI" panose="020B0502040204020203" pitchFamily="34" charset="0"/>
                <a:sym typeface="Rubik Light"/>
              </a:rPr>
              <a:t>9.27</a:t>
            </a:r>
          </a:p>
          <a:p>
            <a:pPr marL="228600" lvl="0" indent="-228600" algn="l" rtl="0">
              <a:spcBef>
                <a:spcPts val="0"/>
              </a:spcBef>
              <a:spcAft>
                <a:spcPts val="0"/>
              </a:spcAft>
              <a:buSzPts val="852"/>
              <a:buFont typeface="+mj-lt"/>
              <a:buAutoNum type="arabicPeriod"/>
            </a:pPr>
            <a:r>
              <a:rPr lang="en-US" sz="1000" dirty="0" err="1">
                <a:solidFill>
                  <a:schemeClr val="dk1"/>
                </a:solidFill>
                <a:latin typeface="Segoe UI" panose="020B0502040204020203" pitchFamily="34" charset="0"/>
                <a:ea typeface="Rubik Light"/>
                <a:cs typeface="Segoe UI" panose="020B0502040204020203" pitchFamily="34" charset="0"/>
                <a:sym typeface="Rubik Light"/>
              </a:rPr>
              <a:t>XGBoost</a:t>
            </a:r>
            <a:r>
              <a:rPr lang="en-US" sz="1000" dirty="0">
                <a:solidFill>
                  <a:schemeClr val="dk1"/>
                </a:solidFill>
                <a:latin typeface="Segoe UI" panose="020B0502040204020203" pitchFamily="34" charset="0"/>
                <a:ea typeface="Rubik Light"/>
                <a:cs typeface="Segoe UI" panose="020B0502040204020203" pitchFamily="34" charset="0"/>
                <a:sym typeface="Rubik Light"/>
              </a:rPr>
              <a:t> </a:t>
            </a:r>
            <a:r>
              <a:rPr lang="en-US" sz="1000" b="1" dirty="0">
                <a:solidFill>
                  <a:schemeClr val="dk1"/>
                </a:solidFill>
                <a:latin typeface="Segoe UI" panose="020B0502040204020203" pitchFamily="34" charset="0"/>
                <a:ea typeface="Rubik Light"/>
                <a:cs typeface="Segoe UI" panose="020B0502040204020203" pitchFamily="34" charset="0"/>
                <a:sym typeface="Rubik Light"/>
              </a:rPr>
              <a:t>MAE </a:t>
            </a:r>
            <a:r>
              <a:rPr lang="en-US" sz="1000" dirty="0">
                <a:solidFill>
                  <a:schemeClr val="dk1"/>
                </a:solidFill>
                <a:latin typeface="Segoe UI" panose="020B0502040204020203" pitchFamily="34" charset="0"/>
                <a:ea typeface="Rubik Light"/>
                <a:cs typeface="Segoe UI" panose="020B0502040204020203" pitchFamily="34" charset="0"/>
                <a:sym typeface="Rubik Light"/>
              </a:rPr>
              <a:t>test: </a:t>
            </a:r>
            <a:r>
              <a:rPr lang="en-US" sz="1000" b="1" dirty="0">
                <a:solidFill>
                  <a:schemeClr val="dk1"/>
                </a:solidFill>
                <a:latin typeface="Segoe UI" panose="020B0502040204020203" pitchFamily="34" charset="0"/>
                <a:ea typeface="Rubik Light"/>
                <a:cs typeface="Segoe UI" panose="020B0502040204020203" pitchFamily="34" charset="0"/>
                <a:sym typeface="Rubik Light"/>
              </a:rPr>
              <a:t>8.76</a:t>
            </a:r>
          </a:p>
          <a:p>
            <a:pPr marL="228600" lvl="0" indent="-228600" algn="l" rtl="0">
              <a:spcBef>
                <a:spcPts val="0"/>
              </a:spcBef>
              <a:spcAft>
                <a:spcPts val="0"/>
              </a:spcAft>
              <a:buSzPts val="852"/>
              <a:buFont typeface="+mj-lt"/>
              <a:buAutoNum type="arabicPeriod"/>
            </a:pPr>
            <a:r>
              <a:rPr lang="en-US" sz="1000" dirty="0">
                <a:solidFill>
                  <a:schemeClr val="dk1"/>
                </a:solidFill>
                <a:latin typeface="Segoe UI" panose="020B0502040204020203" pitchFamily="34" charset="0"/>
                <a:ea typeface="Rubik Light"/>
                <a:cs typeface="Segoe UI" panose="020B0502040204020203" pitchFamily="34" charset="0"/>
                <a:sym typeface="Rubik Light"/>
              </a:rPr>
              <a:t>Random Forests </a:t>
            </a:r>
            <a:r>
              <a:rPr lang="en-US" sz="1000" b="1" dirty="0">
                <a:solidFill>
                  <a:schemeClr val="dk1"/>
                </a:solidFill>
                <a:latin typeface="Segoe UI" panose="020B0502040204020203" pitchFamily="34" charset="0"/>
                <a:ea typeface="Rubik Light"/>
                <a:cs typeface="Segoe UI" panose="020B0502040204020203" pitchFamily="34" charset="0"/>
                <a:sym typeface="Rubik Light"/>
              </a:rPr>
              <a:t>MAE</a:t>
            </a:r>
            <a:r>
              <a:rPr lang="en-US" sz="1000" dirty="0">
                <a:solidFill>
                  <a:schemeClr val="dk1"/>
                </a:solidFill>
                <a:latin typeface="Segoe UI" panose="020B0502040204020203" pitchFamily="34" charset="0"/>
                <a:ea typeface="Rubik Light"/>
                <a:cs typeface="Segoe UI" panose="020B0502040204020203" pitchFamily="34" charset="0"/>
                <a:sym typeface="Rubik Light"/>
              </a:rPr>
              <a:t> test: </a:t>
            </a:r>
            <a:r>
              <a:rPr lang="en-US" sz="1000" b="1" dirty="0">
                <a:solidFill>
                  <a:schemeClr val="dk1"/>
                </a:solidFill>
                <a:latin typeface="Segoe UI" panose="020B0502040204020203" pitchFamily="34" charset="0"/>
                <a:ea typeface="Rubik Light"/>
                <a:cs typeface="Segoe UI" panose="020B0502040204020203" pitchFamily="34" charset="0"/>
                <a:sym typeface="Rubik Light"/>
              </a:rPr>
              <a:t>8.97</a:t>
            </a:r>
          </a:p>
          <a:p>
            <a:pPr marL="0" lvl="0" indent="0" algn="l" rtl="0">
              <a:spcBef>
                <a:spcPts val="0"/>
              </a:spcBef>
              <a:spcAft>
                <a:spcPts val="0"/>
              </a:spcAft>
              <a:buSzPts val="852"/>
            </a:pPr>
            <a:endParaRPr lang="en-US" sz="1000" dirty="0">
              <a:solidFill>
                <a:schemeClr val="dk1"/>
              </a:solidFill>
              <a:latin typeface="Segoe UI" panose="020B0502040204020203" pitchFamily="34" charset="0"/>
              <a:ea typeface="Rubik Light"/>
              <a:cs typeface="Segoe UI" panose="020B0502040204020203" pitchFamily="34" charset="0"/>
              <a:sym typeface="Rubik Light"/>
            </a:endParaRPr>
          </a:p>
          <a:p>
            <a:pPr marL="0" lvl="0" indent="0" algn="l" rtl="0">
              <a:spcBef>
                <a:spcPts val="0"/>
              </a:spcBef>
              <a:spcAft>
                <a:spcPts val="0"/>
              </a:spcAft>
              <a:buSzPts val="852"/>
            </a:pPr>
            <a:r>
              <a:rPr lang="en-US" sz="1000" dirty="0">
                <a:solidFill>
                  <a:schemeClr val="dk1"/>
                </a:solidFill>
                <a:latin typeface="Segoe UI" panose="020B0502040204020203" pitchFamily="34" charset="0"/>
                <a:ea typeface="Rubik Light"/>
                <a:cs typeface="Segoe UI" panose="020B0502040204020203" pitchFamily="34" charset="0"/>
                <a:sym typeface="Rubik Light"/>
              </a:rPr>
              <a:t>De </a:t>
            </a:r>
            <a:r>
              <a:rPr lang="en-US" sz="1000" dirty="0" err="1">
                <a:solidFill>
                  <a:schemeClr val="dk1"/>
                </a:solidFill>
                <a:latin typeface="Segoe UI" panose="020B0502040204020203" pitchFamily="34" charset="0"/>
                <a:ea typeface="Rubik Light"/>
                <a:cs typeface="Segoe UI" panose="020B0502040204020203" pitchFamily="34" charset="0"/>
                <a:sym typeface="Rubik Light"/>
              </a:rPr>
              <a:t>estas</a:t>
            </a:r>
            <a:r>
              <a:rPr lang="en-US" sz="1000" dirty="0">
                <a:solidFill>
                  <a:schemeClr val="dk1"/>
                </a:solidFill>
                <a:latin typeface="Segoe UI" panose="020B0502040204020203" pitchFamily="34" charset="0"/>
                <a:ea typeface="Rubik Light"/>
                <a:cs typeface="Segoe UI" panose="020B0502040204020203" pitchFamily="34" charset="0"/>
                <a:sym typeface="Rubik Light"/>
              </a:rPr>
              <a:t> </a:t>
            </a:r>
            <a:r>
              <a:rPr lang="en-US" sz="1000" dirty="0" err="1">
                <a:solidFill>
                  <a:schemeClr val="dk1"/>
                </a:solidFill>
                <a:latin typeface="Segoe UI" panose="020B0502040204020203" pitchFamily="34" charset="0"/>
                <a:ea typeface="Rubik Light"/>
                <a:cs typeface="Segoe UI" panose="020B0502040204020203" pitchFamily="34" charset="0"/>
                <a:sym typeface="Rubik Light"/>
              </a:rPr>
              <a:t>pruebas</a:t>
            </a:r>
            <a:r>
              <a:rPr lang="en-US" sz="1000" dirty="0">
                <a:solidFill>
                  <a:schemeClr val="dk1"/>
                </a:solidFill>
                <a:latin typeface="Segoe UI" panose="020B0502040204020203" pitchFamily="34" charset="0"/>
                <a:ea typeface="Rubik Light"/>
                <a:cs typeface="Segoe UI" panose="020B0502040204020203" pitchFamily="34" charset="0"/>
                <a:sym typeface="Rubik Light"/>
              </a:rPr>
              <a:t> </a:t>
            </a:r>
            <a:r>
              <a:rPr lang="en-US" sz="1000" dirty="0" err="1">
                <a:solidFill>
                  <a:schemeClr val="dk1"/>
                </a:solidFill>
                <a:latin typeface="Segoe UI" panose="020B0502040204020203" pitchFamily="34" charset="0"/>
                <a:ea typeface="Rubik Light"/>
                <a:cs typeface="Segoe UI" panose="020B0502040204020203" pitchFamily="34" charset="0"/>
                <a:sym typeface="Rubik Light"/>
              </a:rPr>
              <a:t>llegué</a:t>
            </a:r>
            <a:r>
              <a:rPr lang="en-US" sz="1000" dirty="0">
                <a:solidFill>
                  <a:schemeClr val="dk1"/>
                </a:solidFill>
                <a:latin typeface="Segoe UI" panose="020B0502040204020203" pitchFamily="34" charset="0"/>
                <a:ea typeface="Rubik Light"/>
                <a:cs typeface="Segoe UI" panose="020B0502040204020203" pitchFamily="34" charset="0"/>
                <a:sym typeface="Rubik Light"/>
              </a:rPr>
              <a:t> a la conclusion de que </a:t>
            </a:r>
            <a:r>
              <a:rPr lang="en-US" sz="1000" dirty="0" err="1">
                <a:solidFill>
                  <a:schemeClr val="dk1"/>
                </a:solidFill>
                <a:latin typeface="Segoe UI" panose="020B0502040204020203" pitchFamily="34" charset="0"/>
                <a:ea typeface="Rubik Light"/>
                <a:cs typeface="Segoe UI" panose="020B0502040204020203" pitchFamily="34" charset="0"/>
                <a:sym typeface="Rubik Light"/>
              </a:rPr>
              <a:t>el</a:t>
            </a:r>
            <a:r>
              <a:rPr lang="en-US" sz="1000" dirty="0">
                <a:solidFill>
                  <a:schemeClr val="dk1"/>
                </a:solidFill>
                <a:latin typeface="Segoe UI" panose="020B0502040204020203" pitchFamily="34" charset="0"/>
                <a:ea typeface="Rubik Light"/>
                <a:cs typeface="Segoe UI" panose="020B0502040204020203" pitchFamily="34" charset="0"/>
                <a:sym typeface="Rubik Light"/>
              </a:rPr>
              <a:t> </a:t>
            </a:r>
            <a:r>
              <a:rPr lang="en-US" sz="1000" dirty="0" err="1">
                <a:solidFill>
                  <a:schemeClr val="dk1"/>
                </a:solidFill>
                <a:latin typeface="Segoe UI" panose="020B0502040204020203" pitchFamily="34" charset="0"/>
                <a:ea typeface="Rubik Light"/>
                <a:cs typeface="Segoe UI" panose="020B0502040204020203" pitchFamily="34" charset="0"/>
                <a:sym typeface="Rubik Light"/>
              </a:rPr>
              <a:t>modelo</a:t>
            </a:r>
            <a:r>
              <a:rPr lang="en-US" sz="1000" dirty="0">
                <a:solidFill>
                  <a:schemeClr val="dk1"/>
                </a:solidFill>
                <a:latin typeface="Segoe UI" panose="020B0502040204020203" pitchFamily="34" charset="0"/>
                <a:ea typeface="Rubik Light"/>
                <a:cs typeface="Segoe UI" panose="020B0502040204020203" pitchFamily="34" charset="0"/>
                <a:sym typeface="Rubik Light"/>
              </a:rPr>
              <a:t> </a:t>
            </a:r>
            <a:r>
              <a:rPr lang="en-US" sz="1000" dirty="0" err="1">
                <a:solidFill>
                  <a:schemeClr val="dk1"/>
                </a:solidFill>
                <a:latin typeface="Segoe UI" panose="020B0502040204020203" pitchFamily="34" charset="0"/>
                <a:ea typeface="Rubik Light"/>
                <a:cs typeface="Segoe UI" panose="020B0502040204020203" pitchFamily="34" charset="0"/>
                <a:sym typeface="Rubik Light"/>
              </a:rPr>
              <a:t>XGBoost</a:t>
            </a:r>
            <a:r>
              <a:rPr lang="en-US" sz="1000" dirty="0">
                <a:solidFill>
                  <a:schemeClr val="dk1"/>
                </a:solidFill>
                <a:latin typeface="Segoe UI" panose="020B0502040204020203" pitchFamily="34" charset="0"/>
                <a:ea typeface="Rubik Light"/>
                <a:cs typeface="Segoe UI" panose="020B0502040204020203" pitchFamily="34" charset="0"/>
                <a:sym typeface="Rubik Light"/>
              </a:rPr>
              <a:t> </a:t>
            </a:r>
            <a:r>
              <a:rPr lang="en-US" sz="1000" dirty="0" err="1">
                <a:solidFill>
                  <a:schemeClr val="dk1"/>
                </a:solidFill>
                <a:latin typeface="Segoe UI" panose="020B0502040204020203" pitchFamily="34" charset="0"/>
                <a:ea typeface="Rubik Light"/>
                <a:cs typeface="Segoe UI" panose="020B0502040204020203" pitchFamily="34" charset="0"/>
                <a:sym typeface="Rubik Light"/>
              </a:rPr>
              <a:t>fue</a:t>
            </a:r>
            <a:r>
              <a:rPr lang="en-US" sz="1000" dirty="0">
                <a:solidFill>
                  <a:schemeClr val="dk1"/>
                </a:solidFill>
                <a:latin typeface="Segoe UI" panose="020B0502040204020203" pitchFamily="34" charset="0"/>
                <a:ea typeface="Rubik Light"/>
                <a:cs typeface="Segoe UI" panose="020B0502040204020203" pitchFamily="34" charset="0"/>
                <a:sym typeface="Rubik Light"/>
              </a:rPr>
              <a:t> </a:t>
            </a:r>
            <a:r>
              <a:rPr lang="en-US" sz="1000" dirty="0" err="1">
                <a:solidFill>
                  <a:schemeClr val="dk1"/>
                </a:solidFill>
                <a:latin typeface="Segoe UI" panose="020B0502040204020203" pitchFamily="34" charset="0"/>
                <a:ea typeface="Rubik Light"/>
                <a:cs typeface="Segoe UI" panose="020B0502040204020203" pitchFamily="34" charset="0"/>
                <a:sym typeface="Rubik Light"/>
              </a:rPr>
              <a:t>el</a:t>
            </a:r>
            <a:r>
              <a:rPr lang="en-US" sz="1000" dirty="0">
                <a:solidFill>
                  <a:schemeClr val="dk1"/>
                </a:solidFill>
                <a:latin typeface="Segoe UI" panose="020B0502040204020203" pitchFamily="34" charset="0"/>
                <a:ea typeface="Rubik Light"/>
                <a:cs typeface="Segoe UI" panose="020B0502040204020203" pitchFamily="34" charset="0"/>
                <a:sym typeface="Rubik Light"/>
              </a:rPr>
              <a:t> que </a:t>
            </a:r>
            <a:r>
              <a:rPr lang="en-US" sz="1000" dirty="0" err="1">
                <a:solidFill>
                  <a:schemeClr val="dk1"/>
                </a:solidFill>
                <a:latin typeface="Segoe UI" panose="020B0502040204020203" pitchFamily="34" charset="0"/>
                <a:ea typeface="Rubik Light"/>
                <a:cs typeface="Segoe UI" panose="020B0502040204020203" pitchFamily="34" charset="0"/>
                <a:sym typeface="Rubik Light"/>
              </a:rPr>
              <a:t>logró</a:t>
            </a:r>
            <a:r>
              <a:rPr lang="en-US" sz="1000" dirty="0">
                <a:solidFill>
                  <a:schemeClr val="dk1"/>
                </a:solidFill>
                <a:latin typeface="Segoe UI" panose="020B0502040204020203" pitchFamily="34" charset="0"/>
                <a:ea typeface="Rubik Light"/>
                <a:cs typeface="Segoe UI" panose="020B0502040204020203" pitchFamily="34" charset="0"/>
                <a:sym typeface="Rubik Light"/>
              </a:rPr>
              <a:t> </a:t>
            </a:r>
            <a:r>
              <a:rPr lang="en-US" sz="1000" dirty="0" err="1">
                <a:solidFill>
                  <a:schemeClr val="dk1"/>
                </a:solidFill>
                <a:latin typeface="Segoe UI" panose="020B0502040204020203" pitchFamily="34" charset="0"/>
                <a:ea typeface="Rubik Light"/>
                <a:cs typeface="Segoe UI" panose="020B0502040204020203" pitchFamily="34" charset="0"/>
                <a:sym typeface="Rubik Light"/>
              </a:rPr>
              <a:t>predecir</a:t>
            </a:r>
            <a:r>
              <a:rPr lang="en-US" sz="1000" dirty="0">
                <a:solidFill>
                  <a:schemeClr val="dk1"/>
                </a:solidFill>
                <a:latin typeface="Segoe UI" panose="020B0502040204020203" pitchFamily="34" charset="0"/>
                <a:ea typeface="Rubik Light"/>
                <a:cs typeface="Segoe UI" panose="020B0502040204020203" pitchFamily="34" charset="0"/>
                <a:sym typeface="Rubik Light"/>
              </a:rPr>
              <a:t> major </a:t>
            </a:r>
            <a:r>
              <a:rPr lang="en-US" sz="1000" dirty="0" err="1">
                <a:solidFill>
                  <a:schemeClr val="dk1"/>
                </a:solidFill>
                <a:latin typeface="Segoe UI" panose="020B0502040204020203" pitchFamily="34" charset="0"/>
                <a:ea typeface="Rubik Light"/>
                <a:cs typeface="Segoe UI" panose="020B0502040204020203" pitchFamily="34" charset="0"/>
                <a:sym typeface="Rubik Light"/>
              </a:rPr>
              <a:t>valores</a:t>
            </a:r>
            <a:r>
              <a:rPr lang="en-US" sz="1000" dirty="0">
                <a:solidFill>
                  <a:schemeClr val="dk1"/>
                </a:solidFill>
                <a:latin typeface="Segoe UI" panose="020B0502040204020203" pitchFamily="34" charset="0"/>
                <a:ea typeface="Rubik Light"/>
                <a:cs typeface="Segoe UI" panose="020B0502040204020203" pitchFamily="34" charset="0"/>
                <a:sym typeface="Rubik Light"/>
              </a:rPr>
              <a:t> con </a:t>
            </a:r>
            <a:r>
              <a:rPr lang="en-US" sz="1000" dirty="0" err="1">
                <a:solidFill>
                  <a:schemeClr val="dk1"/>
                </a:solidFill>
                <a:latin typeface="Segoe UI" panose="020B0502040204020203" pitchFamily="34" charset="0"/>
                <a:ea typeface="Rubik Light"/>
                <a:cs typeface="Segoe UI" panose="020B0502040204020203" pitchFamily="34" charset="0"/>
                <a:sym typeface="Rubik Light"/>
              </a:rPr>
              <a:t>los</a:t>
            </a:r>
            <a:r>
              <a:rPr lang="en-US" sz="1000" dirty="0">
                <a:solidFill>
                  <a:schemeClr val="dk1"/>
                </a:solidFill>
                <a:latin typeface="Segoe UI" panose="020B0502040204020203" pitchFamily="34" charset="0"/>
                <a:ea typeface="Rubik Light"/>
                <a:cs typeface="Segoe UI" panose="020B0502040204020203" pitchFamily="34" charset="0"/>
                <a:sym typeface="Rubik Light"/>
              </a:rPr>
              <a:t> que no </a:t>
            </a:r>
            <a:r>
              <a:rPr lang="en-US" sz="1000" dirty="0" err="1">
                <a:solidFill>
                  <a:schemeClr val="dk1"/>
                </a:solidFill>
                <a:latin typeface="Segoe UI" panose="020B0502040204020203" pitchFamily="34" charset="0"/>
                <a:ea typeface="Rubik Light"/>
                <a:cs typeface="Segoe UI" panose="020B0502040204020203" pitchFamily="34" charset="0"/>
                <a:sym typeface="Rubik Light"/>
              </a:rPr>
              <a:t>fue</a:t>
            </a:r>
            <a:r>
              <a:rPr lang="en-US" sz="1000" dirty="0">
                <a:solidFill>
                  <a:schemeClr val="dk1"/>
                </a:solidFill>
                <a:latin typeface="Segoe UI" panose="020B0502040204020203" pitchFamily="34" charset="0"/>
                <a:ea typeface="Rubik Light"/>
                <a:cs typeface="Segoe UI" panose="020B0502040204020203" pitchFamily="34" charset="0"/>
                <a:sym typeface="Rubik Light"/>
              </a:rPr>
              <a:t> </a:t>
            </a:r>
            <a:r>
              <a:rPr lang="en-US" sz="1000" dirty="0" err="1">
                <a:solidFill>
                  <a:schemeClr val="dk1"/>
                </a:solidFill>
                <a:latin typeface="Segoe UI" panose="020B0502040204020203" pitchFamily="34" charset="0"/>
                <a:ea typeface="Rubik Light"/>
                <a:cs typeface="Segoe UI" panose="020B0502040204020203" pitchFamily="34" charset="0"/>
                <a:sym typeface="Rubik Light"/>
              </a:rPr>
              <a:t>entrenado</a:t>
            </a:r>
            <a:r>
              <a:rPr lang="en-US" sz="1000" dirty="0">
                <a:solidFill>
                  <a:schemeClr val="dk1"/>
                </a:solidFill>
                <a:latin typeface="Segoe UI" panose="020B0502040204020203" pitchFamily="34" charset="0"/>
                <a:ea typeface="Rubik Light"/>
                <a:cs typeface="Segoe UI" panose="020B0502040204020203" pitchFamily="34" charset="0"/>
                <a:sym typeface="Rubik Light"/>
              </a:rPr>
              <a:t>.</a:t>
            </a: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p:txBody>
      </p:sp>
    </p:spTree>
    <p:extLst>
      <p:ext uri="{BB962C8B-B14F-4D97-AF65-F5344CB8AC3E}">
        <p14:creationId xmlns:p14="http://schemas.microsoft.com/office/powerpoint/2010/main" val="28033736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EA2DFE88-E6F0-36CB-F3F0-03DB031D0D1C}"/>
            </a:ext>
          </a:extLst>
        </p:cNvPr>
        <p:cNvGrpSpPr/>
        <p:nvPr/>
      </p:nvGrpSpPr>
      <p:grpSpPr>
        <a:xfrm>
          <a:off x="0" y="0"/>
          <a:ext cx="0" cy="0"/>
          <a:chOff x="0" y="0"/>
          <a:chExt cx="0" cy="0"/>
        </a:xfrm>
      </p:grpSpPr>
      <p:sp>
        <p:nvSpPr>
          <p:cNvPr id="61" name="Google Shape;61;p14">
            <a:extLst>
              <a:ext uri="{FF2B5EF4-FFF2-40B4-BE49-F238E27FC236}">
                <a16:creationId xmlns:a16="http://schemas.microsoft.com/office/drawing/2014/main" id="{F2860E20-8B7B-A9E8-A5EB-52A5BC9B4072}"/>
              </a:ext>
            </a:extLst>
          </p:cNvPr>
          <p:cNvSpPr txBox="1">
            <a:spLocks noGrp="1"/>
          </p:cNvSpPr>
          <p:nvPr>
            <p:ph type="ctrTitle"/>
          </p:nvPr>
        </p:nvSpPr>
        <p:spPr>
          <a:xfrm>
            <a:off x="311700" y="263650"/>
            <a:ext cx="8520600" cy="34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800" dirty="0">
                <a:solidFill>
                  <a:schemeClr val="dk2"/>
                </a:solidFill>
                <a:latin typeface="Rubik Medium"/>
                <a:ea typeface="Roboto Light"/>
                <a:cs typeface="Rubik Medium"/>
                <a:sym typeface="Rubik Medium"/>
              </a:rPr>
              <a:t>Predicción Sabor 1</a:t>
            </a:r>
            <a:endParaRPr sz="1800" dirty="0">
              <a:solidFill>
                <a:schemeClr val="dk2"/>
              </a:solidFill>
              <a:latin typeface="Roboto Light"/>
              <a:ea typeface="Roboto Light"/>
              <a:cs typeface="Roboto Light"/>
              <a:sym typeface="Roboto Light"/>
            </a:endParaRPr>
          </a:p>
        </p:txBody>
      </p:sp>
      <p:pic>
        <p:nvPicPr>
          <p:cNvPr id="63" name="Google Shape;63;p14">
            <a:extLst>
              <a:ext uri="{FF2B5EF4-FFF2-40B4-BE49-F238E27FC236}">
                <a16:creationId xmlns:a16="http://schemas.microsoft.com/office/drawing/2014/main" id="{2A2F4D3E-8697-C601-104F-0A4B6B853EEB}"/>
              </a:ext>
            </a:extLst>
          </p:cNvPr>
          <p:cNvPicPr preferRelativeResize="0"/>
          <p:nvPr/>
        </p:nvPicPr>
        <p:blipFill>
          <a:blip r:embed="rId3">
            <a:alphaModFix/>
          </a:blip>
          <a:stretch>
            <a:fillRect/>
          </a:stretch>
        </p:blipFill>
        <p:spPr>
          <a:xfrm>
            <a:off x="7734700" y="4485375"/>
            <a:ext cx="992427" cy="320700"/>
          </a:xfrm>
          <a:prstGeom prst="rect">
            <a:avLst/>
          </a:prstGeom>
          <a:noFill/>
          <a:ln>
            <a:noFill/>
          </a:ln>
        </p:spPr>
      </p:pic>
      <p:sp>
        <p:nvSpPr>
          <p:cNvPr id="64" name="Google Shape;64;p14">
            <a:extLst>
              <a:ext uri="{FF2B5EF4-FFF2-40B4-BE49-F238E27FC236}">
                <a16:creationId xmlns:a16="http://schemas.microsoft.com/office/drawing/2014/main" id="{F0047810-5F9F-61C8-4A51-FD6E5BCFA927}"/>
              </a:ext>
            </a:extLst>
          </p:cNvPr>
          <p:cNvSpPr txBox="1">
            <a:spLocks noGrp="1"/>
          </p:cNvSpPr>
          <p:nvPr>
            <p:ph type="subTitle" idx="1"/>
          </p:nvPr>
        </p:nvSpPr>
        <p:spPr>
          <a:xfrm>
            <a:off x="556875" y="4586875"/>
            <a:ext cx="65205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700" dirty="0">
                <a:solidFill>
                  <a:srgbClr val="D9D9D9"/>
                </a:solidFill>
                <a:latin typeface="Rubik"/>
                <a:ea typeface="Rubik"/>
                <a:cs typeface="Rubik"/>
                <a:sym typeface="Rubik"/>
              </a:rPr>
              <a:t>2025-Práctica IA</a:t>
            </a:r>
          </a:p>
        </p:txBody>
      </p:sp>
      <p:sp>
        <p:nvSpPr>
          <p:cNvPr id="65" name="Google Shape;65;p14">
            <a:extLst>
              <a:ext uri="{FF2B5EF4-FFF2-40B4-BE49-F238E27FC236}">
                <a16:creationId xmlns:a16="http://schemas.microsoft.com/office/drawing/2014/main" id="{3703A699-DDAD-F2D0-DC57-21DE3CAF6A56}"/>
              </a:ext>
            </a:extLst>
          </p:cNvPr>
          <p:cNvSpPr txBox="1">
            <a:spLocks noGrp="1"/>
          </p:cNvSpPr>
          <p:nvPr>
            <p:ph type="sldNum" idx="12"/>
          </p:nvPr>
        </p:nvSpPr>
        <p:spPr>
          <a:xfrm>
            <a:off x="311700" y="4561574"/>
            <a:ext cx="548700" cy="32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fld id="{00000000-1234-1234-1234-123412341234}" type="slidenum">
              <a:rPr lang="en-GB" sz="800">
                <a:solidFill>
                  <a:schemeClr val="dk1"/>
                </a:solidFill>
                <a:latin typeface="Rubik"/>
                <a:ea typeface="Rubik"/>
                <a:cs typeface="Rubik"/>
                <a:sym typeface="Rubik"/>
              </a:rPr>
              <a:t>22</a:t>
            </a:fld>
            <a:endParaRPr sz="800">
              <a:solidFill>
                <a:schemeClr val="dk1"/>
              </a:solidFill>
              <a:latin typeface="Rubik"/>
              <a:ea typeface="Rubik"/>
              <a:cs typeface="Rubik"/>
              <a:sym typeface="Rubik"/>
            </a:endParaRPr>
          </a:p>
        </p:txBody>
      </p:sp>
      <p:sp>
        <p:nvSpPr>
          <p:cNvPr id="66" name="Google Shape;66;p14">
            <a:extLst>
              <a:ext uri="{FF2B5EF4-FFF2-40B4-BE49-F238E27FC236}">
                <a16:creationId xmlns:a16="http://schemas.microsoft.com/office/drawing/2014/main" id="{A6961B67-3D29-D83B-0932-8296CA60D269}"/>
              </a:ext>
            </a:extLst>
          </p:cNvPr>
          <p:cNvSpPr txBox="1">
            <a:spLocks noGrp="1"/>
          </p:cNvSpPr>
          <p:nvPr>
            <p:ph type="subTitle" idx="1"/>
          </p:nvPr>
        </p:nvSpPr>
        <p:spPr>
          <a:xfrm>
            <a:off x="311700" y="1066537"/>
            <a:ext cx="8609770" cy="622779"/>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852"/>
            </a:pPr>
            <a:r>
              <a:rPr lang="es-ES" sz="1000" dirty="0">
                <a:solidFill>
                  <a:schemeClr val="dk1"/>
                </a:solidFill>
                <a:latin typeface="Segoe UI" panose="020B0502040204020203" pitchFamily="34" charset="0"/>
                <a:ea typeface="Rubik Light"/>
                <a:cs typeface="Segoe UI" panose="020B0502040204020203" pitchFamily="34" charset="0"/>
                <a:sym typeface="Rubik Light"/>
              </a:rPr>
              <a:t>A modo de evaluación visual, se realizó la predicción para el </a:t>
            </a:r>
            <a:r>
              <a:rPr lang="es-ES" sz="1000" b="1" dirty="0">
                <a:solidFill>
                  <a:schemeClr val="dk1"/>
                </a:solidFill>
                <a:latin typeface="Segoe UI" panose="020B0502040204020203" pitchFamily="34" charset="0"/>
                <a:ea typeface="Rubik Light"/>
                <a:cs typeface="Segoe UI" panose="020B0502040204020203" pitchFamily="34" charset="0"/>
                <a:sym typeface="Rubik Light"/>
              </a:rPr>
              <a:t>sabor 1</a:t>
            </a:r>
            <a:r>
              <a:rPr lang="es-ES" sz="1000" dirty="0">
                <a:solidFill>
                  <a:schemeClr val="dk1"/>
                </a:solidFill>
                <a:latin typeface="Segoe UI" panose="020B0502040204020203" pitchFamily="34" charset="0"/>
                <a:ea typeface="Rubik Light"/>
                <a:cs typeface="Segoe UI" panose="020B0502040204020203" pitchFamily="34" charset="0"/>
                <a:sym typeface="Rubik Light"/>
              </a:rPr>
              <a:t> con </a:t>
            </a:r>
            <a:r>
              <a:rPr lang="es-ES" sz="1000" dirty="0" err="1">
                <a:solidFill>
                  <a:schemeClr val="dk1"/>
                </a:solidFill>
                <a:latin typeface="Segoe UI" panose="020B0502040204020203" pitchFamily="34" charset="0"/>
                <a:ea typeface="Rubik Light"/>
                <a:cs typeface="Segoe UI" panose="020B0502040204020203" pitchFamily="34" charset="0"/>
                <a:sym typeface="Rubik Light"/>
              </a:rPr>
              <a:t>XGBoost</a:t>
            </a:r>
            <a:r>
              <a:rPr lang="es-ES" sz="1000" dirty="0">
                <a:solidFill>
                  <a:schemeClr val="dk1"/>
                </a:solidFill>
                <a:latin typeface="Segoe UI" panose="020B0502040204020203" pitchFamily="34" charset="0"/>
                <a:ea typeface="Rubik Light"/>
                <a:cs typeface="Segoe UI" panose="020B0502040204020203" pitchFamily="34" charset="0"/>
                <a:sym typeface="Rubik Light"/>
              </a:rPr>
              <a:t>.</a:t>
            </a:r>
          </a:p>
        </p:txBody>
      </p:sp>
      <p:pic>
        <p:nvPicPr>
          <p:cNvPr id="8" name="Imagen 7" descr="Interfaz de usuario gráfica&#10;&#10;El contenido generado por IA puede ser incorrecto.">
            <a:extLst>
              <a:ext uri="{FF2B5EF4-FFF2-40B4-BE49-F238E27FC236}">
                <a16:creationId xmlns:a16="http://schemas.microsoft.com/office/drawing/2014/main" id="{88640AC6-5469-CECB-FC01-2D85FB1313C6}"/>
              </a:ext>
            </a:extLst>
          </p:cNvPr>
          <p:cNvPicPr>
            <a:picLocks noChangeAspect="1"/>
          </p:cNvPicPr>
          <p:nvPr/>
        </p:nvPicPr>
        <p:blipFill>
          <a:blip r:embed="rId4"/>
          <a:stretch>
            <a:fillRect/>
          </a:stretch>
        </p:blipFill>
        <p:spPr>
          <a:xfrm>
            <a:off x="222529" y="1441343"/>
            <a:ext cx="8698941" cy="2579083"/>
          </a:xfrm>
          <a:prstGeom prst="rect">
            <a:avLst/>
          </a:prstGeom>
        </p:spPr>
      </p:pic>
    </p:spTree>
    <p:extLst>
      <p:ext uri="{BB962C8B-B14F-4D97-AF65-F5344CB8AC3E}">
        <p14:creationId xmlns:p14="http://schemas.microsoft.com/office/powerpoint/2010/main" val="25021472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1">
          <a:extLst>
            <a:ext uri="{FF2B5EF4-FFF2-40B4-BE49-F238E27FC236}">
              <a16:creationId xmlns:a16="http://schemas.microsoft.com/office/drawing/2014/main" id="{6ECBB96F-35B5-DBB0-32C9-CCD3D1387323}"/>
            </a:ext>
          </a:extLst>
        </p:cNvPr>
        <p:cNvGrpSpPr/>
        <p:nvPr/>
      </p:nvGrpSpPr>
      <p:grpSpPr>
        <a:xfrm>
          <a:off x="0" y="0"/>
          <a:ext cx="0" cy="0"/>
          <a:chOff x="0" y="0"/>
          <a:chExt cx="0" cy="0"/>
        </a:xfrm>
      </p:grpSpPr>
      <p:sp>
        <p:nvSpPr>
          <p:cNvPr id="72" name="Google Shape;72;p15">
            <a:extLst>
              <a:ext uri="{FF2B5EF4-FFF2-40B4-BE49-F238E27FC236}">
                <a16:creationId xmlns:a16="http://schemas.microsoft.com/office/drawing/2014/main" id="{F71B381B-A53D-5090-CB2D-D6C85E134E83}"/>
              </a:ext>
            </a:extLst>
          </p:cNvPr>
          <p:cNvSpPr txBox="1">
            <a:spLocks noGrp="1"/>
          </p:cNvSpPr>
          <p:nvPr>
            <p:ph type="ctrTitle" idx="4294967295"/>
          </p:nvPr>
        </p:nvSpPr>
        <p:spPr>
          <a:xfrm>
            <a:off x="572075" y="2004775"/>
            <a:ext cx="5001900" cy="7746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sz="3600" dirty="0" err="1">
                <a:solidFill>
                  <a:schemeClr val="dk2"/>
                </a:solidFill>
                <a:latin typeface="Rubik Medium"/>
                <a:ea typeface="Rubik Medium"/>
                <a:cs typeface="Rubik Medium"/>
                <a:sym typeface="Rubik Medium"/>
              </a:rPr>
              <a:t>Entrenamiento</a:t>
            </a:r>
            <a:r>
              <a:rPr lang="en-GB" sz="3600" dirty="0">
                <a:solidFill>
                  <a:schemeClr val="dk2"/>
                </a:solidFill>
                <a:latin typeface="Rubik Medium"/>
                <a:ea typeface="Rubik Medium"/>
                <a:cs typeface="Rubik Medium"/>
                <a:sym typeface="Rubik Medium"/>
              </a:rPr>
              <a:t> de </a:t>
            </a:r>
            <a:r>
              <a:rPr lang="en-GB" sz="3600" dirty="0" err="1">
                <a:solidFill>
                  <a:schemeClr val="dk2"/>
                </a:solidFill>
                <a:latin typeface="Rubik Medium"/>
                <a:ea typeface="Rubik Medium"/>
                <a:cs typeface="Rubik Medium"/>
                <a:sym typeface="Rubik Medium"/>
              </a:rPr>
              <a:t>Modelos</a:t>
            </a:r>
            <a:endParaRPr sz="3600" dirty="0">
              <a:solidFill>
                <a:schemeClr val="dk2"/>
              </a:solidFill>
              <a:latin typeface="Rubik Medium"/>
              <a:ea typeface="Rubik Medium"/>
              <a:cs typeface="Rubik Medium"/>
              <a:sym typeface="Rubik Medium"/>
            </a:endParaRPr>
          </a:p>
        </p:txBody>
      </p:sp>
      <p:sp>
        <p:nvSpPr>
          <p:cNvPr id="73" name="Google Shape;73;p15">
            <a:extLst>
              <a:ext uri="{FF2B5EF4-FFF2-40B4-BE49-F238E27FC236}">
                <a16:creationId xmlns:a16="http://schemas.microsoft.com/office/drawing/2014/main" id="{6CB9EDB9-9928-FB1A-28BC-4663F2451781}"/>
              </a:ext>
            </a:extLst>
          </p:cNvPr>
          <p:cNvSpPr txBox="1">
            <a:spLocks noGrp="1"/>
          </p:cNvSpPr>
          <p:nvPr>
            <p:ph type="ctrTitle" idx="4294967295"/>
          </p:nvPr>
        </p:nvSpPr>
        <p:spPr>
          <a:xfrm>
            <a:off x="572075" y="1584600"/>
            <a:ext cx="5001900" cy="3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580" dirty="0" err="1">
                <a:latin typeface="Rubik Medium"/>
                <a:ea typeface="Rubik Medium"/>
                <a:cs typeface="Rubik Medium"/>
                <a:sym typeface="Rubik Medium"/>
              </a:rPr>
              <a:t>Sección</a:t>
            </a:r>
            <a:r>
              <a:rPr lang="en-GB" sz="1580" dirty="0">
                <a:latin typeface="Rubik Medium"/>
                <a:ea typeface="Rubik Medium"/>
                <a:cs typeface="Rubik Medium"/>
                <a:sym typeface="Rubik Medium"/>
              </a:rPr>
              <a:t> 5</a:t>
            </a:r>
            <a:endParaRPr sz="1580" dirty="0">
              <a:latin typeface="Rubik Medium"/>
              <a:ea typeface="Rubik Medium"/>
              <a:cs typeface="Rubik Medium"/>
              <a:sym typeface="Rubik Medium"/>
            </a:endParaRPr>
          </a:p>
        </p:txBody>
      </p:sp>
      <p:sp>
        <p:nvSpPr>
          <p:cNvPr id="74" name="Google Shape;74;p15">
            <a:extLst>
              <a:ext uri="{FF2B5EF4-FFF2-40B4-BE49-F238E27FC236}">
                <a16:creationId xmlns:a16="http://schemas.microsoft.com/office/drawing/2014/main" id="{75C0101C-FA5C-4814-7BB2-FF2D3E58A76A}"/>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23</a:t>
            </a:fld>
            <a:endParaRPr/>
          </a:p>
        </p:txBody>
      </p:sp>
    </p:spTree>
    <p:extLst>
      <p:ext uri="{BB962C8B-B14F-4D97-AF65-F5344CB8AC3E}">
        <p14:creationId xmlns:p14="http://schemas.microsoft.com/office/powerpoint/2010/main" val="22641380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9F1677F1-36BB-1C34-3FED-7864FBCA4277}"/>
            </a:ext>
          </a:extLst>
        </p:cNvPr>
        <p:cNvGrpSpPr/>
        <p:nvPr/>
      </p:nvGrpSpPr>
      <p:grpSpPr>
        <a:xfrm>
          <a:off x="0" y="0"/>
          <a:ext cx="0" cy="0"/>
          <a:chOff x="0" y="0"/>
          <a:chExt cx="0" cy="0"/>
        </a:xfrm>
      </p:grpSpPr>
      <p:pic>
        <p:nvPicPr>
          <p:cNvPr id="4" name="Imagen 3" descr="Tecnología y manos de robot">
            <a:extLst>
              <a:ext uri="{FF2B5EF4-FFF2-40B4-BE49-F238E27FC236}">
                <a16:creationId xmlns:a16="http://schemas.microsoft.com/office/drawing/2014/main" id="{D1F01BF8-59B4-B04B-E047-9509A5D513F8}"/>
              </a:ext>
            </a:extLst>
          </p:cNvPr>
          <p:cNvPicPr>
            <a:picLocks noChangeAspect="1"/>
          </p:cNvPicPr>
          <p:nvPr/>
        </p:nvPicPr>
        <p:blipFill>
          <a:blip r:embed="rId3"/>
          <a:srcRect l="18270" r="18270"/>
          <a:stretch/>
        </p:blipFill>
        <p:spPr>
          <a:xfrm>
            <a:off x="4791403" y="-7915"/>
            <a:ext cx="4352597" cy="5143500"/>
          </a:xfrm>
          <a:prstGeom prst="rect">
            <a:avLst/>
          </a:prstGeom>
        </p:spPr>
      </p:pic>
      <p:sp>
        <p:nvSpPr>
          <p:cNvPr id="61" name="Google Shape;61;p14">
            <a:extLst>
              <a:ext uri="{FF2B5EF4-FFF2-40B4-BE49-F238E27FC236}">
                <a16:creationId xmlns:a16="http://schemas.microsoft.com/office/drawing/2014/main" id="{BA694794-025C-CEF5-C0C2-D405A18C06B3}"/>
              </a:ext>
            </a:extLst>
          </p:cNvPr>
          <p:cNvSpPr txBox="1">
            <a:spLocks noGrp="1"/>
          </p:cNvSpPr>
          <p:nvPr>
            <p:ph type="ctrTitle"/>
          </p:nvPr>
        </p:nvSpPr>
        <p:spPr>
          <a:xfrm>
            <a:off x="311700" y="263650"/>
            <a:ext cx="8520600" cy="34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800" dirty="0" err="1">
                <a:solidFill>
                  <a:schemeClr val="dk2"/>
                </a:solidFill>
                <a:latin typeface="Rubik Medium"/>
                <a:ea typeface="Roboto Light"/>
                <a:cs typeface="Rubik Medium"/>
                <a:sym typeface="Rubik Medium"/>
              </a:rPr>
              <a:t>Entrenamiento</a:t>
            </a:r>
            <a:r>
              <a:rPr lang="en-GB" sz="1800" dirty="0">
                <a:solidFill>
                  <a:schemeClr val="dk2"/>
                </a:solidFill>
                <a:latin typeface="Rubik Medium"/>
                <a:ea typeface="Roboto Light"/>
                <a:cs typeface="Rubik Medium"/>
                <a:sym typeface="Rubik Medium"/>
              </a:rPr>
              <a:t> de </a:t>
            </a:r>
            <a:r>
              <a:rPr lang="en-GB" sz="1800" dirty="0" err="1">
                <a:solidFill>
                  <a:schemeClr val="dk2"/>
                </a:solidFill>
                <a:latin typeface="Rubik Medium"/>
                <a:ea typeface="Roboto Light"/>
                <a:cs typeface="Rubik Medium"/>
                <a:sym typeface="Rubik Medium"/>
              </a:rPr>
              <a:t>Modelos</a:t>
            </a:r>
            <a:endParaRPr sz="1800" dirty="0">
              <a:solidFill>
                <a:schemeClr val="dk2"/>
              </a:solidFill>
              <a:latin typeface="Roboto Light"/>
              <a:ea typeface="Roboto Light"/>
              <a:cs typeface="Roboto Light"/>
              <a:sym typeface="Roboto Light"/>
            </a:endParaRPr>
          </a:p>
        </p:txBody>
      </p:sp>
      <p:pic>
        <p:nvPicPr>
          <p:cNvPr id="63" name="Google Shape;63;p14">
            <a:extLst>
              <a:ext uri="{FF2B5EF4-FFF2-40B4-BE49-F238E27FC236}">
                <a16:creationId xmlns:a16="http://schemas.microsoft.com/office/drawing/2014/main" id="{3D3729B7-2FFF-8688-69C5-F8BEDA247F1F}"/>
              </a:ext>
            </a:extLst>
          </p:cNvPr>
          <p:cNvPicPr preferRelativeResize="0"/>
          <p:nvPr/>
        </p:nvPicPr>
        <p:blipFill>
          <a:blip r:embed="rId4">
            <a:alphaModFix/>
          </a:blip>
          <a:stretch>
            <a:fillRect/>
          </a:stretch>
        </p:blipFill>
        <p:spPr>
          <a:xfrm>
            <a:off x="7734700" y="4485375"/>
            <a:ext cx="992427" cy="320700"/>
          </a:xfrm>
          <a:prstGeom prst="rect">
            <a:avLst/>
          </a:prstGeom>
          <a:noFill/>
          <a:ln>
            <a:noFill/>
          </a:ln>
        </p:spPr>
      </p:pic>
      <p:sp>
        <p:nvSpPr>
          <p:cNvPr id="64" name="Google Shape;64;p14">
            <a:extLst>
              <a:ext uri="{FF2B5EF4-FFF2-40B4-BE49-F238E27FC236}">
                <a16:creationId xmlns:a16="http://schemas.microsoft.com/office/drawing/2014/main" id="{6C68787B-83F8-C52A-4C20-CD80082A4E61}"/>
              </a:ext>
            </a:extLst>
          </p:cNvPr>
          <p:cNvSpPr txBox="1">
            <a:spLocks noGrp="1"/>
          </p:cNvSpPr>
          <p:nvPr>
            <p:ph type="subTitle" idx="1"/>
          </p:nvPr>
        </p:nvSpPr>
        <p:spPr>
          <a:xfrm>
            <a:off x="556875" y="4586875"/>
            <a:ext cx="65205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700" dirty="0">
                <a:solidFill>
                  <a:srgbClr val="D9D9D9"/>
                </a:solidFill>
                <a:latin typeface="Rubik"/>
                <a:ea typeface="Rubik"/>
                <a:cs typeface="Rubik"/>
                <a:sym typeface="Rubik"/>
              </a:rPr>
              <a:t>2025-Práctica IA</a:t>
            </a:r>
          </a:p>
        </p:txBody>
      </p:sp>
      <p:sp>
        <p:nvSpPr>
          <p:cNvPr id="65" name="Google Shape;65;p14">
            <a:extLst>
              <a:ext uri="{FF2B5EF4-FFF2-40B4-BE49-F238E27FC236}">
                <a16:creationId xmlns:a16="http://schemas.microsoft.com/office/drawing/2014/main" id="{1130007B-0777-F905-23B6-0502A112D411}"/>
              </a:ext>
            </a:extLst>
          </p:cNvPr>
          <p:cNvSpPr txBox="1">
            <a:spLocks noGrp="1"/>
          </p:cNvSpPr>
          <p:nvPr>
            <p:ph type="sldNum" idx="12"/>
          </p:nvPr>
        </p:nvSpPr>
        <p:spPr>
          <a:xfrm>
            <a:off x="311700" y="4561574"/>
            <a:ext cx="548700" cy="32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fld id="{00000000-1234-1234-1234-123412341234}" type="slidenum">
              <a:rPr lang="en-GB" sz="800">
                <a:solidFill>
                  <a:schemeClr val="dk1"/>
                </a:solidFill>
                <a:latin typeface="Rubik"/>
                <a:ea typeface="Rubik"/>
                <a:cs typeface="Rubik"/>
                <a:sym typeface="Rubik"/>
              </a:rPr>
              <a:t>24</a:t>
            </a:fld>
            <a:endParaRPr sz="800">
              <a:solidFill>
                <a:schemeClr val="dk1"/>
              </a:solidFill>
              <a:latin typeface="Rubik"/>
              <a:ea typeface="Rubik"/>
              <a:cs typeface="Rubik"/>
              <a:sym typeface="Rubik"/>
            </a:endParaRPr>
          </a:p>
        </p:txBody>
      </p:sp>
      <p:sp>
        <p:nvSpPr>
          <p:cNvPr id="66" name="Google Shape;66;p14">
            <a:extLst>
              <a:ext uri="{FF2B5EF4-FFF2-40B4-BE49-F238E27FC236}">
                <a16:creationId xmlns:a16="http://schemas.microsoft.com/office/drawing/2014/main" id="{EEB5C447-F5CC-9EF7-0D44-A8AA46D5098B}"/>
              </a:ext>
            </a:extLst>
          </p:cNvPr>
          <p:cNvSpPr txBox="1">
            <a:spLocks noGrp="1"/>
          </p:cNvSpPr>
          <p:nvPr>
            <p:ph type="subTitle" idx="1"/>
          </p:nvPr>
        </p:nvSpPr>
        <p:spPr>
          <a:xfrm>
            <a:off x="311700" y="1066537"/>
            <a:ext cx="4260300" cy="3469736"/>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852"/>
            </a:pPr>
            <a:r>
              <a:rPr lang="es-ES" sz="1000" dirty="0">
                <a:solidFill>
                  <a:schemeClr val="dk1"/>
                </a:solidFill>
                <a:latin typeface="Segoe UI" panose="020B0502040204020203" pitchFamily="34" charset="0"/>
                <a:ea typeface="Rubik Light"/>
                <a:cs typeface="Segoe UI" panose="020B0502040204020203" pitchFamily="34" charset="0"/>
                <a:sym typeface="Rubik Light"/>
              </a:rPr>
              <a:t>Con el modelo ya elegido, se realizó un entrenamiento para cada sabor de helado.</a:t>
            </a:r>
          </a:p>
          <a:p>
            <a:pPr marL="0" lvl="0" indent="0" algn="l" rtl="0">
              <a:spcBef>
                <a:spcPts val="0"/>
              </a:spcBef>
              <a:spcAft>
                <a:spcPts val="0"/>
              </a:spcAft>
              <a:buSzPts val="852"/>
            </a:pP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a:p>
            <a:pPr marL="0" lvl="0" indent="0" algn="l" rtl="0">
              <a:spcBef>
                <a:spcPts val="0"/>
              </a:spcBef>
              <a:spcAft>
                <a:spcPts val="0"/>
              </a:spcAft>
              <a:buSzPts val="852"/>
            </a:pPr>
            <a:r>
              <a:rPr lang="es-ES" sz="1000" dirty="0">
                <a:solidFill>
                  <a:schemeClr val="dk1"/>
                </a:solidFill>
                <a:latin typeface="Segoe UI" panose="020B0502040204020203" pitchFamily="34" charset="0"/>
                <a:ea typeface="Rubik Light"/>
                <a:cs typeface="Segoe UI" panose="020B0502040204020203" pitchFamily="34" charset="0"/>
                <a:sym typeface="Rubik Light"/>
              </a:rPr>
              <a:t>Lamentablemente no se pudo realizar una optimización de </a:t>
            </a:r>
            <a:r>
              <a:rPr lang="es-ES" sz="1000" dirty="0" err="1">
                <a:solidFill>
                  <a:schemeClr val="dk1"/>
                </a:solidFill>
                <a:latin typeface="Segoe UI" panose="020B0502040204020203" pitchFamily="34" charset="0"/>
                <a:ea typeface="Rubik Light"/>
                <a:cs typeface="Segoe UI" panose="020B0502040204020203" pitchFamily="34" charset="0"/>
                <a:sym typeface="Rubik Light"/>
              </a:rPr>
              <a:t>hiperparámetros</a:t>
            </a:r>
            <a:r>
              <a:rPr lang="es-ES" sz="1000" dirty="0">
                <a:solidFill>
                  <a:schemeClr val="dk1"/>
                </a:solidFill>
                <a:latin typeface="Segoe UI" panose="020B0502040204020203" pitchFamily="34" charset="0"/>
                <a:ea typeface="Rubik Light"/>
                <a:cs typeface="Segoe UI" panose="020B0502040204020203" pitchFamily="34" charset="0"/>
                <a:sym typeface="Rubik Light"/>
              </a:rPr>
              <a:t> de estos debido a los tiempos de procesamiento que esto requería junto con el corto período de sesión que ofrece </a:t>
            </a:r>
            <a:r>
              <a:rPr lang="es-ES" sz="1000" dirty="0" err="1">
                <a:solidFill>
                  <a:schemeClr val="dk1"/>
                </a:solidFill>
                <a:latin typeface="Segoe UI" panose="020B0502040204020203" pitchFamily="34" charset="0"/>
                <a:ea typeface="Rubik Light"/>
                <a:cs typeface="Segoe UI" panose="020B0502040204020203" pitchFamily="34" charset="0"/>
                <a:sym typeface="Rubik Light"/>
              </a:rPr>
              <a:t>Colab</a:t>
            </a:r>
            <a:r>
              <a:rPr lang="es-ES" sz="1000" dirty="0">
                <a:solidFill>
                  <a:schemeClr val="dk1"/>
                </a:solidFill>
                <a:latin typeface="Segoe UI" panose="020B0502040204020203" pitchFamily="34" charset="0"/>
                <a:ea typeface="Rubik Light"/>
                <a:cs typeface="Segoe UI" panose="020B0502040204020203" pitchFamily="34" charset="0"/>
                <a:sym typeface="Rubik Light"/>
              </a:rPr>
              <a:t> en un entorno gratuito.</a:t>
            </a:r>
          </a:p>
          <a:p>
            <a:pPr marL="0" lvl="0" indent="0" algn="l" rtl="0">
              <a:spcBef>
                <a:spcPts val="0"/>
              </a:spcBef>
              <a:spcAft>
                <a:spcPts val="0"/>
              </a:spcAft>
              <a:buSzPts val="852"/>
            </a:pP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a:p>
            <a:pPr marL="0" lvl="0" indent="0" algn="l" rtl="0">
              <a:spcBef>
                <a:spcPts val="0"/>
              </a:spcBef>
              <a:spcAft>
                <a:spcPts val="0"/>
              </a:spcAft>
              <a:buSzPts val="852"/>
            </a:pPr>
            <a:r>
              <a:rPr lang="es-ES" sz="1000" dirty="0">
                <a:solidFill>
                  <a:schemeClr val="dk1"/>
                </a:solidFill>
                <a:latin typeface="Segoe UI" panose="020B0502040204020203" pitchFamily="34" charset="0"/>
                <a:ea typeface="Rubik Light"/>
                <a:cs typeface="Segoe UI" panose="020B0502040204020203" pitchFamily="34" charset="0"/>
                <a:sym typeface="Rubik Light"/>
              </a:rPr>
              <a:t>Para observar los resultados de cada modelo en cada sabor, se generó el archivo </a:t>
            </a:r>
            <a:r>
              <a:rPr lang="es-ES" sz="1000" i="1" dirty="0">
                <a:solidFill>
                  <a:schemeClr val="dk1"/>
                </a:solidFill>
                <a:latin typeface="Segoe UI" panose="020B0502040204020203" pitchFamily="34" charset="0"/>
                <a:ea typeface="Rubik Light"/>
                <a:cs typeface="Segoe UI" panose="020B0502040204020203" pitchFamily="34" charset="0"/>
                <a:sym typeface="Rubik Light"/>
              </a:rPr>
              <a:t>resultadosXGBoost.csv</a:t>
            </a:r>
            <a:r>
              <a:rPr lang="es-ES" sz="1000" dirty="0">
                <a:solidFill>
                  <a:schemeClr val="dk1"/>
                </a:solidFill>
                <a:latin typeface="Segoe UI" panose="020B0502040204020203" pitchFamily="34" charset="0"/>
                <a:ea typeface="Rubik Light"/>
                <a:cs typeface="Segoe UI" panose="020B0502040204020203" pitchFamily="34" charset="0"/>
                <a:sym typeface="Rubik Light"/>
              </a:rPr>
              <a:t>, donde se detalla el </a:t>
            </a:r>
            <a:r>
              <a:rPr lang="es-ES" sz="1000" b="1" dirty="0">
                <a:solidFill>
                  <a:schemeClr val="dk1"/>
                </a:solidFill>
                <a:latin typeface="Segoe UI" panose="020B0502040204020203" pitchFamily="34" charset="0"/>
                <a:ea typeface="Rubik Light"/>
                <a:cs typeface="Segoe UI" panose="020B0502040204020203" pitchFamily="34" charset="0"/>
                <a:sym typeface="Rubik Light"/>
              </a:rPr>
              <a:t>MAE </a:t>
            </a:r>
            <a:r>
              <a:rPr lang="es-ES" sz="1000" dirty="0">
                <a:solidFill>
                  <a:schemeClr val="dk1"/>
                </a:solidFill>
                <a:latin typeface="Segoe UI" panose="020B0502040204020203" pitchFamily="34" charset="0"/>
                <a:ea typeface="Rubik Light"/>
                <a:cs typeface="Segoe UI" panose="020B0502040204020203" pitchFamily="34" charset="0"/>
                <a:sym typeface="Rubik Light"/>
              </a:rPr>
              <a:t>para cada Sabor tanto en validación como en prueba.</a:t>
            </a:r>
          </a:p>
        </p:txBody>
      </p:sp>
    </p:spTree>
    <p:extLst>
      <p:ext uri="{BB962C8B-B14F-4D97-AF65-F5344CB8AC3E}">
        <p14:creationId xmlns:p14="http://schemas.microsoft.com/office/powerpoint/2010/main" val="36660297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1">
          <a:extLst>
            <a:ext uri="{FF2B5EF4-FFF2-40B4-BE49-F238E27FC236}">
              <a16:creationId xmlns:a16="http://schemas.microsoft.com/office/drawing/2014/main" id="{F96772EE-ABDE-0793-CAD1-31313EE4EA36}"/>
            </a:ext>
          </a:extLst>
        </p:cNvPr>
        <p:cNvGrpSpPr/>
        <p:nvPr/>
      </p:nvGrpSpPr>
      <p:grpSpPr>
        <a:xfrm>
          <a:off x="0" y="0"/>
          <a:ext cx="0" cy="0"/>
          <a:chOff x="0" y="0"/>
          <a:chExt cx="0" cy="0"/>
        </a:xfrm>
      </p:grpSpPr>
      <p:sp>
        <p:nvSpPr>
          <p:cNvPr id="72" name="Google Shape;72;p15">
            <a:extLst>
              <a:ext uri="{FF2B5EF4-FFF2-40B4-BE49-F238E27FC236}">
                <a16:creationId xmlns:a16="http://schemas.microsoft.com/office/drawing/2014/main" id="{3D92C5D6-B01D-A037-956E-4B4109F75305}"/>
              </a:ext>
            </a:extLst>
          </p:cNvPr>
          <p:cNvSpPr txBox="1">
            <a:spLocks noGrp="1"/>
          </p:cNvSpPr>
          <p:nvPr>
            <p:ph type="ctrTitle" idx="4294967295"/>
          </p:nvPr>
        </p:nvSpPr>
        <p:spPr>
          <a:xfrm>
            <a:off x="572075" y="2004775"/>
            <a:ext cx="5001900" cy="77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3600" dirty="0" err="1">
                <a:solidFill>
                  <a:schemeClr val="dk2"/>
                </a:solidFill>
                <a:latin typeface="Rubik Medium"/>
                <a:ea typeface="Rubik Medium"/>
                <a:cs typeface="Rubik Medium"/>
                <a:sym typeface="Rubik Medium"/>
              </a:rPr>
              <a:t>Siguientes</a:t>
            </a:r>
            <a:r>
              <a:rPr lang="en-GB" sz="3600" dirty="0">
                <a:solidFill>
                  <a:schemeClr val="dk2"/>
                </a:solidFill>
                <a:latin typeface="Rubik Medium"/>
                <a:ea typeface="Rubik Medium"/>
                <a:cs typeface="Rubik Medium"/>
                <a:sym typeface="Rubik Medium"/>
              </a:rPr>
              <a:t> pasos</a:t>
            </a:r>
            <a:endParaRPr sz="3600" dirty="0">
              <a:solidFill>
                <a:schemeClr val="dk2"/>
              </a:solidFill>
              <a:latin typeface="Rubik Medium"/>
              <a:ea typeface="Rubik Medium"/>
              <a:cs typeface="Rubik Medium"/>
              <a:sym typeface="Rubik Medium"/>
            </a:endParaRPr>
          </a:p>
        </p:txBody>
      </p:sp>
      <p:sp>
        <p:nvSpPr>
          <p:cNvPr id="73" name="Google Shape;73;p15">
            <a:extLst>
              <a:ext uri="{FF2B5EF4-FFF2-40B4-BE49-F238E27FC236}">
                <a16:creationId xmlns:a16="http://schemas.microsoft.com/office/drawing/2014/main" id="{69E50604-63D9-A306-0811-5B48046456B1}"/>
              </a:ext>
            </a:extLst>
          </p:cNvPr>
          <p:cNvSpPr txBox="1">
            <a:spLocks noGrp="1"/>
          </p:cNvSpPr>
          <p:nvPr>
            <p:ph type="ctrTitle" idx="4294967295"/>
          </p:nvPr>
        </p:nvSpPr>
        <p:spPr>
          <a:xfrm>
            <a:off x="572075" y="1584600"/>
            <a:ext cx="5001900" cy="3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580" dirty="0" err="1">
                <a:latin typeface="Rubik Medium"/>
                <a:ea typeface="Rubik Medium"/>
                <a:cs typeface="Rubik Medium"/>
                <a:sym typeface="Rubik Medium"/>
              </a:rPr>
              <a:t>Sección</a:t>
            </a:r>
            <a:r>
              <a:rPr lang="en-GB" sz="1580" dirty="0">
                <a:latin typeface="Rubik Medium"/>
                <a:ea typeface="Rubik Medium"/>
                <a:cs typeface="Rubik Medium"/>
                <a:sym typeface="Rubik Medium"/>
              </a:rPr>
              <a:t> 6</a:t>
            </a:r>
            <a:endParaRPr sz="1580" dirty="0">
              <a:latin typeface="Rubik Medium"/>
              <a:ea typeface="Rubik Medium"/>
              <a:cs typeface="Rubik Medium"/>
              <a:sym typeface="Rubik Medium"/>
            </a:endParaRPr>
          </a:p>
        </p:txBody>
      </p:sp>
      <p:sp>
        <p:nvSpPr>
          <p:cNvPr id="74" name="Google Shape;74;p15">
            <a:extLst>
              <a:ext uri="{FF2B5EF4-FFF2-40B4-BE49-F238E27FC236}">
                <a16:creationId xmlns:a16="http://schemas.microsoft.com/office/drawing/2014/main" id="{F42BE301-9526-09E1-053C-0CE856B25946}"/>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25</a:t>
            </a:fld>
            <a:endParaRPr/>
          </a:p>
        </p:txBody>
      </p:sp>
    </p:spTree>
    <p:extLst>
      <p:ext uri="{BB962C8B-B14F-4D97-AF65-F5344CB8AC3E}">
        <p14:creationId xmlns:p14="http://schemas.microsoft.com/office/powerpoint/2010/main" val="14652912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454FF3BF-F5F9-436F-94E8-3BC286C96A9C}"/>
            </a:ext>
          </a:extLst>
        </p:cNvPr>
        <p:cNvGrpSpPr/>
        <p:nvPr/>
      </p:nvGrpSpPr>
      <p:grpSpPr>
        <a:xfrm>
          <a:off x="0" y="0"/>
          <a:ext cx="0" cy="0"/>
          <a:chOff x="0" y="0"/>
          <a:chExt cx="0" cy="0"/>
        </a:xfrm>
      </p:grpSpPr>
      <p:pic>
        <p:nvPicPr>
          <p:cNvPr id="4" name="Imagen 3" descr="Tecnología y manos de robot">
            <a:extLst>
              <a:ext uri="{FF2B5EF4-FFF2-40B4-BE49-F238E27FC236}">
                <a16:creationId xmlns:a16="http://schemas.microsoft.com/office/drawing/2014/main" id="{3AAF08B2-81B3-6518-BC6E-4E61FF9C1FFB}"/>
              </a:ext>
            </a:extLst>
          </p:cNvPr>
          <p:cNvPicPr>
            <a:picLocks noChangeAspect="1"/>
          </p:cNvPicPr>
          <p:nvPr/>
        </p:nvPicPr>
        <p:blipFill>
          <a:blip r:embed="rId3"/>
          <a:srcRect l="18270" r="18270"/>
          <a:stretch/>
        </p:blipFill>
        <p:spPr>
          <a:xfrm>
            <a:off x="4791403" y="-7915"/>
            <a:ext cx="4352597" cy="5143500"/>
          </a:xfrm>
          <a:prstGeom prst="rect">
            <a:avLst/>
          </a:prstGeom>
        </p:spPr>
      </p:pic>
      <p:sp>
        <p:nvSpPr>
          <p:cNvPr id="61" name="Google Shape;61;p14">
            <a:extLst>
              <a:ext uri="{FF2B5EF4-FFF2-40B4-BE49-F238E27FC236}">
                <a16:creationId xmlns:a16="http://schemas.microsoft.com/office/drawing/2014/main" id="{ADA885EC-F209-B022-BF67-5209EE7E630A}"/>
              </a:ext>
            </a:extLst>
          </p:cNvPr>
          <p:cNvSpPr txBox="1">
            <a:spLocks noGrp="1"/>
          </p:cNvSpPr>
          <p:nvPr>
            <p:ph type="ctrTitle"/>
          </p:nvPr>
        </p:nvSpPr>
        <p:spPr>
          <a:xfrm>
            <a:off x="311700" y="263650"/>
            <a:ext cx="8520600" cy="34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800" dirty="0" err="1">
                <a:solidFill>
                  <a:schemeClr val="dk2"/>
                </a:solidFill>
                <a:latin typeface="Rubik Medium"/>
                <a:ea typeface="Roboto Light"/>
                <a:cs typeface="Rubik Medium"/>
                <a:sym typeface="Rubik Medium"/>
              </a:rPr>
              <a:t>Mejoras</a:t>
            </a:r>
            <a:endParaRPr sz="1800" dirty="0">
              <a:solidFill>
                <a:schemeClr val="dk2"/>
              </a:solidFill>
              <a:latin typeface="Roboto Light"/>
              <a:ea typeface="Roboto Light"/>
              <a:cs typeface="Roboto Light"/>
              <a:sym typeface="Roboto Light"/>
            </a:endParaRPr>
          </a:p>
        </p:txBody>
      </p:sp>
      <p:pic>
        <p:nvPicPr>
          <p:cNvPr id="63" name="Google Shape;63;p14">
            <a:extLst>
              <a:ext uri="{FF2B5EF4-FFF2-40B4-BE49-F238E27FC236}">
                <a16:creationId xmlns:a16="http://schemas.microsoft.com/office/drawing/2014/main" id="{D6786D54-4F18-7BB9-0A70-0ECCA8AD2F35}"/>
              </a:ext>
            </a:extLst>
          </p:cNvPr>
          <p:cNvPicPr preferRelativeResize="0"/>
          <p:nvPr/>
        </p:nvPicPr>
        <p:blipFill>
          <a:blip r:embed="rId4">
            <a:alphaModFix/>
          </a:blip>
          <a:stretch>
            <a:fillRect/>
          </a:stretch>
        </p:blipFill>
        <p:spPr>
          <a:xfrm>
            <a:off x="7734700" y="4485375"/>
            <a:ext cx="992427" cy="320700"/>
          </a:xfrm>
          <a:prstGeom prst="rect">
            <a:avLst/>
          </a:prstGeom>
          <a:noFill/>
          <a:ln>
            <a:noFill/>
          </a:ln>
        </p:spPr>
      </p:pic>
      <p:sp>
        <p:nvSpPr>
          <p:cNvPr id="64" name="Google Shape;64;p14">
            <a:extLst>
              <a:ext uri="{FF2B5EF4-FFF2-40B4-BE49-F238E27FC236}">
                <a16:creationId xmlns:a16="http://schemas.microsoft.com/office/drawing/2014/main" id="{F665F68A-77DD-C42D-B036-68579C225D0F}"/>
              </a:ext>
            </a:extLst>
          </p:cNvPr>
          <p:cNvSpPr txBox="1">
            <a:spLocks noGrp="1"/>
          </p:cNvSpPr>
          <p:nvPr>
            <p:ph type="subTitle" idx="1"/>
          </p:nvPr>
        </p:nvSpPr>
        <p:spPr>
          <a:xfrm>
            <a:off x="556875" y="4586875"/>
            <a:ext cx="65205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700" dirty="0">
                <a:solidFill>
                  <a:srgbClr val="D9D9D9"/>
                </a:solidFill>
                <a:latin typeface="Rubik"/>
                <a:ea typeface="Rubik"/>
                <a:cs typeface="Rubik"/>
                <a:sym typeface="Rubik"/>
              </a:rPr>
              <a:t>2025-Práctica IA</a:t>
            </a:r>
          </a:p>
        </p:txBody>
      </p:sp>
      <p:sp>
        <p:nvSpPr>
          <p:cNvPr id="65" name="Google Shape;65;p14">
            <a:extLst>
              <a:ext uri="{FF2B5EF4-FFF2-40B4-BE49-F238E27FC236}">
                <a16:creationId xmlns:a16="http://schemas.microsoft.com/office/drawing/2014/main" id="{3E1E2CB7-CFE6-FFC8-8ECC-D1C004079B96}"/>
              </a:ext>
            </a:extLst>
          </p:cNvPr>
          <p:cNvSpPr txBox="1">
            <a:spLocks noGrp="1"/>
          </p:cNvSpPr>
          <p:nvPr>
            <p:ph type="sldNum" idx="12"/>
          </p:nvPr>
        </p:nvSpPr>
        <p:spPr>
          <a:xfrm>
            <a:off x="311700" y="4561574"/>
            <a:ext cx="548700" cy="32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fld id="{00000000-1234-1234-1234-123412341234}" type="slidenum">
              <a:rPr lang="en-GB" sz="800">
                <a:solidFill>
                  <a:schemeClr val="dk1"/>
                </a:solidFill>
                <a:latin typeface="Rubik"/>
                <a:ea typeface="Rubik"/>
                <a:cs typeface="Rubik"/>
                <a:sym typeface="Rubik"/>
              </a:rPr>
              <a:t>26</a:t>
            </a:fld>
            <a:endParaRPr sz="800">
              <a:solidFill>
                <a:schemeClr val="dk1"/>
              </a:solidFill>
              <a:latin typeface="Rubik"/>
              <a:ea typeface="Rubik"/>
              <a:cs typeface="Rubik"/>
              <a:sym typeface="Rubik"/>
            </a:endParaRPr>
          </a:p>
        </p:txBody>
      </p:sp>
      <p:sp>
        <p:nvSpPr>
          <p:cNvPr id="66" name="Google Shape;66;p14">
            <a:extLst>
              <a:ext uri="{FF2B5EF4-FFF2-40B4-BE49-F238E27FC236}">
                <a16:creationId xmlns:a16="http://schemas.microsoft.com/office/drawing/2014/main" id="{F4A0B687-B88E-A33E-AB67-91A52844AC8B}"/>
              </a:ext>
            </a:extLst>
          </p:cNvPr>
          <p:cNvSpPr txBox="1">
            <a:spLocks noGrp="1"/>
          </p:cNvSpPr>
          <p:nvPr>
            <p:ph type="subTitle" idx="1"/>
          </p:nvPr>
        </p:nvSpPr>
        <p:spPr>
          <a:xfrm>
            <a:off x="311700" y="1066537"/>
            <a:ext cx="4260300" cy="3469736"/>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852"/>
            </a:pPr>
            <a:r>
              <a:rPr lang="es-ES" sz="1000" dirty="0">
                <a:solidFill>
                  <a:schemeClr val="dk1"/>
                </a:solidFill>
                <a:latin typeface="Segoe UI" panose="020B0502040204020203" pitchFamily="34" charset="0"/>
                <a:ea typeface="Rubik Light"/>
                <a:cs typeface="Segoe UI" panose="020B0502040204020203" pitchFamily="34" charset="0"/>
                <a:sym typeface="Rubik Light"/>
              </a:rPr>
              <a:t>A lo largo del planteamiento de la solución descubrí que aun podía mejorarse mucho, ya sea realizando un mejor </a:t>
            </a:r>
            <a:r>
              <a:rPr lang="es-ES" sz="1000" dirty="0" err="1">
                <a:solidFill>
                  <a:schemeClr val="dk1"/>
                </a:solidFill>
                <a:latin typeface="Segoe UI" panose="020B0502040204020203" pitchFamily="34" charset="0"/>
                <a:ea typeface="Rubik Light"/>
                <a:cs typeface="Segoe UI" panose="020B0502040204020203" pitchFamily="34" charset="0"/>
                <a:sym typeface="Rubik Light"/>
              </a:rPr>
              <a:t>pre-procesamiento</a:t>
            </a:r>
            <a:r>
              <a:rPr lang="es-ES" sz="1000" dirty="0">
                <a:solidFill>
                  <a:schemeClr val="dk1"/>
                </a:solidFill>
                <a:latin typeface="Segoe UI" panose="020B0502040204020203" pitchFamily="34" charset="0"/>
                <a:ea typeface="Rubik Light"/>
                <a:cs typeface="Segoe UI" panose="020B0502040204020203" pitchFamily="34" charset="0"/>
                <a:sym typeface="Rubik Light"/>
              </a:rPr>
              <a:t>, eligiendo una arquitectura más adecuada o probando con más modelos. Lamentablemente muchas de estas mejoras no las pude realizar por falta de tiempo o recursos, pero con el fin de dejarlas registradas las enlisto a continuación:</a:t>
            </a:r>
          </a:p>
          <a:p>
            <a:pPr marL="228600" lvl="0" indent="-228600" algn="l" rtl="0">
              <a:spcBef>
                <a:spcPts val="0"/>
              </a:spcBef>
              <a:spcAft>
                <a:spcPts val="0"/>
              </a:spcAft>
              <a:buSzPts val="852"/>
              <a:buFont typeface="+mj-lt"/>
              <a:buAutoNum type="arabicPeriod"/>
            </a:pPr>
            <a:r>
              <a:rPr lang="es-ES" sz="1000">
                <a:solidFill>
                  <a:schemeClr val="dk1"/>
                </a:solidFill>
                <a:latin typeface="Segoe UI" panose="020B0502040204020203" pitchFamily="34" charset="0"/>
                <a:ea typeface="Rubik Light"/>
                <a:cs typeface="Segoe UI" panose="020B0502040204020203" pitchFamily="34" charset="0"/>
                <a:sym typeface="Rubik Light"/>
              </a:rPr>
              <a:t>-</a:t>
            </a: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p:txBody>
      </p:sp>
    </p:spTree>
    <p:extLst>
      <p:ext uri="{BB962C8B-B14F-4D97-AF65-F5344CB8AC3E}">
        <p14:creationId xmlns:p14="http://schemas.microsoft.com/office/powerpoint/2010/main" val="584002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txBox="1">
            <a:spLocks noGrp="1"/>
          </p:cNvSpPr>
          <p:nvPr>
            <p:ph type="ctrTitle"/>
          </p:nvPr>
        </p:nvSpPr>
        <p:spPr>
          <a:xfrm>
            <a:off x="311700" y="263650"/>
            <a:ext cx="8520600" cy="34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800">
                <a:solidFill>
                  <a:schemeClr val="dk2"/>
                </a:solidFill>
                <a:latin typeface="Rubik Medium"/>
                <a:ea typeface="Rubik Medium"/>
                <a:cs typeface="Rubik Medium"/>
                <a:sym typeface="Rubik Medium"/>
              </a:rPr>
              <a:t>Ejemplo de título Rubik Medium 18 pt </a:t>
            </a:r>
            <a:endParaRPr sz="1800">
              <a:solidFill>
                <a:schemeClr val="dk2"/>
              </a:solidFill>
              <a:latin typeface="Roboto Light"/>
              <a:ea typeface="Roboto Light"/>
              <a:cs typeface="Roboto Light"/>
              <a:sym typeface="Roboto Light"/>
            </a:endParaRPr>
          </a:p>
        </p:txBody>
      </p:sp>
      <p:sp>
        <p:nvSpPr>
          <p:cNvPr id="80" name="Google Shape;80;p16"/>
          <p:cNvSpPr txBox="1">
            <a:spLocks noGrp="1"/>
          </p:cNvSpPr>
          <p:nvPr>
            <p:ph type="subTitle" idx="1"/>
          </p:nvPr>
        </p:nvSpPr>
        <p:spPr>
          <a:xfrm>
            <a:off x="311700" y="683425"/>
            <a:ext cx="85206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1085">
                <a:solidFill>
                  <a:schemeClr val="dk1"/>
                </a:solidFill>
                <a:latin typeface="Rubik"/>
                <a:ea typeface="Rubik"/>
                <a:cs typeface="Rubik"/>
                <a:sym typeface="Rubik"/>
              </a:rPr>
              <a:t>Subtítulo Rubik Regular 10,5 pt</a:t>
            </a:r>
            <a:endParaRPr sz="1085">
              <a:solidFill>
                <a:schemeClr val="dk1"/>
              </a:solidFill>
              <a:latin typeface="Rubik"/>
              <a:ea typeface="Rubik"/>
              <a:cs typeface="Rubik"/>
              <a:sym typeface="Rubik"/>
            </a:endParaRPr>
          </a:p>
        </p:txBody>
      </p:sp>
      <p:pic>
        <p:nvPicPr>
          <p:cNvPr id="81" name="Google Shape;81;p16"/>
          <p:cNvPicPr preferRelativeResize="0"/>
          <p:nvPr/>
        </p:nvPicPr>
        <p:blipFill>
          <a:blip r:embed="rId3">
            <a:alphaModFix/>
          </a:blip>
          <a:stretch>
            <a:fillRect/>
          </a:stretch>
        </p:blipFill>
        <p:spPr>
          <a:xfrm>
            <a:off x="7734700" y="4485375"/>
            <a:ext cx="992427" cy="320700"/>
          </a:xfrm>
          <a:prstGeom prst="rect">
            <a:avLst/>
          </a:prstGeom>
          <a:noFill/>
          <a:ln>
            <a:noFill/>
          </a:ln>
        </p:spPr>
      </p:pic>
      <p:sp>
        <p:nvSpPr>
          <p:cNvPr id="82" name="Google Shape;82;p16"/>
          <p:cNvSpPr txBox="1">
            <a:spLocks noGrp="1"/>
          </p:cNvSpPr>
          <p:nvPr>
            <p:ph type="subTitle" idx="1"/>
          </p:nvPr>
        </p:nvSpPr>
        <p:spPr>
          <a:xfrm>
            <a:off x="556875" y="4586875"/>
            <a:ext cx="65205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700">
                <a:solidFill>
                  <a:srgbClr val="D9D9D9"/>
                </a:solidFill>
                <a:latin typeface="Rubik"/>
                <a:ea typeface="Rubik"/>
                <a:cs typeface="Rubik"/>
                <a:sym typeface="Rubik"/>
              </a:rPr>
              <a:t>2023 · Información confidencial</a:t>
            </a:r>
            <a:endParaRPr sz="700">
              <a:solidFill>
                <a:srgbClr val="D9D9D9"/>
              </a:solidFill>
              <a:latin typeface="Rubik"/>
              <a:ea typeface="Rubik"/>
              <a:cs typeface="Rubik"/>
              <a:sym typeface="Rubik"/>
            </a:endParaRPr>
          </a:p>
        </p:txBody>
      </p:sp>
      <p:sp>
        <p:nvSpPr>
          <p:cNvPr id="83" name="Google Shape;83;p16"/>
          <p:cNvSpPr txBox="1">
            <a:spLocks noGrp="1"/>
          </p:cNvSpPr>
          <p:nvPr>
            <p:ph type="sldNum" idx="12"/>
          </p:nvPr>
        </p:nvSpPr>
        <p:spPr>
          <a:xfrm>
            <a:off x="311700" y="4561574"/>
            <a:ext cx="548700" cy="32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fld id="{00000000-1234-1234-1234-123412341234}" type="slidenum">
              <a:rPr lang="en-GB" sz="800">
                <a:solidFill>
                  <a:schemeClr val="dk1"/>
                </a:solidFill>
                <a:latin typeface="Rubik"/>
                <a:ea typeface="Rubik"/>
                <a:cs typeface="Rubik"/>
                <a:sym typeface="Rubik"/>
              </a:rPr>
              <a:t>27</a:t>
            </a:fld>
            <a:endParaRPr sz="800">
              <a:solidFill>
                <a:schemeClr val="dk1"/>
              </a:solidFill>
              <a:latin typeface="Rubik"/>
              <a:ea typeface="Rubik"/>
              <a:cs typeface="Rubik"/>
              <a:sym typeface="Rubik"/>
            </a:endParaRPr>
          </a:p>
        </p:txBody>
      </p:sp>
      <p:sp>
        <p:nvSpPr>
          <p:cNvPr id="84" name="Google Shape;84;p16"/>
          <p:cNvSpPr txBox="1">
            <a:spLocks noGrp="1"/>
          </p:cNvSpPr>
          <p:nvPr>
            <p:ph type="subTitle" idx="1"/>
          </p:nvPr>
        </p:nvSpPr>
        <p:spPr>
          <a:xfrm>
            <a:off x="311700" y="1387238"/>
            <a:ext cx="3930600" cy="24804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852"/>
              <a:buNone/>
            </a:pPr>
            <a:r>
              <a:rPr lang="en-GB" sz="1050">
                <a:solidFill>
                  <a:schemeClr val="dk1"/>
                </a:solidFill>
                <a:highlight>
                  <a:srgbClr val="FFFFFF"/>
                </a:highlight>
                <a:latin typeface="Rubik Light"/>
                <a:ea typeface="Rubik Light"/>
                <a:cs typeface="Rubik Light"/>
                <a:sym typeface="Rubik Light"/>
              </a:rPr>
              <a:t>Lorem ipsum dolor sit amet, consectetur adipiscing elit. Morbi tincidunt odio arcu, vel porta felis luctus quis. Phasellus eu imperdiet ex. Mauris dui ipsum, scelerisque vitae auctor id, euismod ut risus. Duis at volutpat mauris. Lorem ipsum dolor sit amet, consectetur adipiscing elit. Pellentesque eu ex dapibus, fermentum sapien vulputate, venenatis diam. Sed vitae vehicula nibh, eget aliquet felis. Ut sed suscipit nulla. Nunc ac rutrum ligula. Quisque hendrerit, lorem nec posuere condimentum, eros ipsum suscipit dolor, ac cursus sem justo non diam. Phasellus ac augue non neque sollicitudin aliquet. Donec vehicula orci risus, consequat consequat nulla convallis a. Phasellus ac congue justo. Etiam nec euismod sem, ac hendrerit quam.</a:t>
            </a:r>
            <a:endParaRPr sz="1085">
              <a:solidFill>
                <a:schemeClr val="dk1"/>
              </a:solidFill>
              <a:latin typeface="Rubik Light"/>
              <a:ea typeface="Rubik Light"/>
              <a:cs typeface="Rubik Light"/>
              <a:sym typeface="Rubik Light"/>
            </a:endParaRPr>
          </a:p>
        </p:txBody>
      </p:sp>
      <p:sp>
        <p:nvSpPr>
          <p:cNvPr id="85" name="Google Shape;85;p16"/>
          <p:cNvSpPr txBox="1">
            <a:spLocks noGrp="1"/>
          </p:cNvSpPr>
          <p:nvPr>
            <p:ph type="subTitle" idx="1"/>
          </p:nvPr>
        </p:nvSpPr>
        <p:spPr>
          <a:xfrm>
            <a:off x="4807200" y="1387238"/>
            <a:ext cx="3930600" cy="24804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852"/>
              <a:buNone/>
            </a:pPr>
            <a:r>
              <a:rPr lang="en-GB" sz="1050">
                <a:solidFill>
                  <a:schemeClr val="dk1"/>
                </a:solidFill>
                <a:highlight>
                  <a:srgbClr val="FFFFFF"/>
                </a:highlight>
                <a:latin typeface="Rubik Light"/>
                <a:ea typeface="Rubik Light"/>
                <a:cs typeface="Rubik Light"/>
                <a:sym typeface="Rubik Light"/>
              </a:rPr>
              <a:t>Lorem ipsum dolor sit amet, consectetur adipiscing elit. Morbi tincidunt odio arcu, vel porta felis luctus quis. Phasellus eu imperdiet ex. Mauris dui ipsum, scelerisque vitae auctor id, euismod ut risus. Duis at volutpat mauris. Lorem ipsum dolor sit amet, consectetur adipiscing elit. Pellentesque eu ex dapibus, fermentum sapien vulputate, venenatis diam. Sed vitae vehicula nibh, eget aliquet felis. Ut sed suscipit nulla. Nunc ac rutrum ligula. Quisque hendrerit, lorem nec posuere condimentum, eros ipsum suscipit dolor, ac cursus sem justo non diam. Phasellus ac augue non neque sollicitudin aliquet. Donec vehicula orci risus, consequat consequat nulla convallis a. Phasellus ac congue justo. Etiam nec euismod sem, ac hendrerit quam.</a:t>
            </a:r>
            <a:endParaRPr sz="1085">
              <a:solidFill>
                <a:schemeClr val="dk1"/>
              </a:solidFill>
              <a:latin typeface="Rubik Light"/>
              <a:ea typeface="Rubik Light"/>
              <a:cs typeface="Rubik Light"/>
              <a:sym typeface="Rubik Light"/>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1">
          <a:extLst>
            <a:ext uri="{FF2B5EF4-FFF2-40B4-BE49-F238E27FC236}">
              <a16:creationId xmlns:a16="http://schemas.microsoft.com/office/drawing/2014/main" id="{6C592ADF-6C29-F85F-E78F-E625BA14E173}"/>
            </a:ext>
          </a:extLst>
        </p:cNvPr>
        <p:cNvGrpSpPr/>
        <p:nvPr/>
      </p:nvGrpSpPr>
      <p:grpSpPr>
        <a:xfrm>
          <a:off x="0" y="0"/>
          <a:ext cx="0" cy="0"/>
          <a:chOff x="0" y="0"/>
          <a:chExt cx="0" cy="0"/>
        </a:xfrm>
      </p:grpSpPr>
      <p:sp>
        <p:nvSpPr>
          <p:cNvPr id="72" name="Google Shape;72;p15">
            <a:extLst>
              <a:ext uri="{FF2B5EF4-FFF2-40B4-BE49-F238E27FC236}">
                <a16:creationId xmlns:a16="http://schemas.microsoft.com/office/drawing/2014/main" id="{6A315412-695F-7B2B-B541-862A2B1E90D4}"/>
              </a:ext>
            </a:extLst>
          </p:cNvPr>
          <p:cNvSpPr txBox="1">
            <a:spLocks noGrp="1"/>
          </p:cNvSpPr>
          <p:nvPr>
            <p:ph type="ctrTitle" idx="4294967295"/>
          </p:nvPr>
        </p:nvSpPr>
        <p:spPr>
          <a:xfrm>
            <a:off x="572075" y="2004775"/>
            <a:ext cx="5001900" cy="77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3600">
                <a:solidFill>
                  <a:schemeClr val="dk2"/>
                </a:solidFill>
                <a:latin typeface="Rubik Medium"/>
                <a:ea typeface="Rubik Medium"/>
                <a:cs typeface="Rubik Medium"/>
                <a:sym typeface="Rubik Medium"/>
              </a:rPr>
              <a:t>Título del separador</a:t>
            </a:r>
            <a:endParaRPr sz="3600">
              <a:solidFill>
                <a:schemeClr val="dk2"/>
              </a:solidFill>
              <a:latin typeface="Rubik Medium"/>
              <a:ea typeface="Rubik Medium"/>
              <a:cs typeface="Rubik Medium"/>
              <a:sym typeface="Rubik Medium"/>
            </a:endParaRPr>
          </a:p>
        </p:txBody>
      </p:sp>
      <p:sp>
        <p:nvSpPr>
          <p:cNvPr id="73" name="Google Shape;73;p15">
            <a:extLst>
              <a:ext uri="{FF2B5EF4-FFF2-40B4-BE49-F238E27FC236}">
                <a16:creationId xmlns:a16="http://schemas.microsoft.com/office/drawing/2014/main" id="{8AA3CD38-8084-49B6-D8F2-DC17A20CCBDD}"/>
              </a:ext>
            </a:extLst>
          </p:cNvPr>
          <p:cNvSpPr txBox="1">
            <a:spLocks noGrp="1"/>
          </p:cNvSpPr>
          <p:nvPr>
            <p:ph type="ctrTitle" idx="4294967295"/>
          </p:nvPr>
        </p:nvSpPr>
        <p:spPr>
          <a:xfrm>
            <a:off x="572075" y="1584600"/>
            <a:ext cx="5001900" cy="3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580">
                <a:latin typeface="Rubik Medium"/>
                <a:ea typeface="Rubik Medium"/>
                <a:cs typeface="Rubik Medium"/>
                <a:sym typeface="Rubik Medium"/>
              </a:rPr>
              <a:t>Título de la presentación</a:t>
            </a:r>
            <a:endParaRPr sz="1580">
              <a:latin typeface="Rubik Medium"/>
              <a:ea typeface="Rubik Medium"/>
              <a:cs typeface="Rubik Medium"/>
              <a:sym typeface="Rubik Medium"/>
            </a:endParaRPr>
          </a:p>
        </p:txBody>
      </p:sp>
      <p:sp>
        <p:nvSpPr>
          <p:cNvPr id="74" name="Google Shape;74;p15">
            <a:extLst>
              <a:ext uri="{FF2B5EF4-FFF2-40B4-BE49-F238E27FC236}">
                <a16:creationId xmlns:a16="http://schemas.microsoft.com/office/drawing/2014/main" id="{006DABF5-0ECE-98A5-2D98-FA353BB5DF1F}"/>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28</a:t>
            </a:fld>
            <a:endParaRPr/>
          </a:p>
        </p:txBody>
      </p:sp>
    </p:spTree>
    <p:extLst>
      <p:ext uri="{BB962C8B-B14F-4D97-AF65-F5344CB8AC3E}">
        <p14:creationId xmlns:p14="http://schemas.microsoft.com/office/powerpoint/2010/main" val="28549733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9"/>
        <p:cNvGrpSpPr/>
        <p:nvPr/>
      </p:nvGrpSpPr>
      <p:grpSpPr>
        <a:xfrm>
          <a:off x="0" y="0"/>
          <a:ext cx="0" cy="0"/>
          <a:chOff x="0" y="0"/>
          <a:chExt cx="0" cy="0"/>
        </a:xfrm>
      </p:grpSpPr>
      <p:sp>
        <p:nvSpPr>
          <p:cNvPr id="90" name="Google Shape;90;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29</a:t>
            </a:fld>
            <a:endParaRPr/>
          </a:p>
        </p:txBody>
      </p:sp>
      <p:sp>
        <p:nvSpPr>
          <p:cNvPr id="91" name="Google Shape;91;p17"/>
          <p:cNvSpPr txBox="1">
            <a:spLocks noGrp="1"/>
          </p:cNvSpPr>
          <p:nvPr>
            <p:ph type="ctrTitle"/>
          </p:nvPr>
        </p:nvSpPr>
        <p:spPr>
          <a:xfrm>
            <a:off x="572075" y="1736450"/>
            <a:ext cx="5001900" cy="1058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sz="3000">
                <a:solidFill>
                  <a:schemeClr val="lt1"/>
                </a:solidFill>
                <a:latin typeface="Rubik Medium"/>
                <a:ea typeface="Rubik Medium"/>
                <a:cs typeface="Rubik Medium"/>
                <a:sym typeface="Rubik Medium"/>
              </a:rPr>
              <a:t>Muchas gracias</a:t>
            </a:r>
            <a:endParaRPr sz="3000">
              <a:solidFill>
                <a:schemeClr val="lt1"/>
              </a:solidFill>
              <a:latin typeface="Rubik Medium"/>
              <a:ea typeface="Rubik Medium"/>
              <a:cs typeface="Rubik Medium"/>
              <a:sym typeface="Rubik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1">
          <a:extLst>
            <a:ext uri="{FF2B5EF4-FFF2-40B4-BE49-F238E27FC236}">
              <a16:creationId xmlns:a16="http://schemas.microsoft.com/office/drawing/2014/main" id="{219E2008-959C-2175-EBC2-12F030C8E710}"/>
            </a:ext>
          </a:extLst>
        </p:cNvPr>
        <p:cNvGrpSpPr/>
        <p:nvPr/>
      </p:nvGrpSpPr>
      <p:grpSpPr>
        <a:xfrm>
          <a:off x="0" y="0"/>
          <a:ext cx="0" cy="0"/>
          <a:chOff x="0" y="0"/>
          <a:chExt cx="0" cy="0"/>
        </a:xfrm>
      </p:grpSpPr>
      <p:sp>
        <p:nvSpPr>
          <p:cNvPr id="72" name="Google Shape;72;p15">
            <a:extLst>
              <a:ext uri="{FF2B5EF4-FFF2-40B4-BE49-F238E27FC236}">
                <a16:creationId xmlns:a16="http://schemas.microsoft.com/office/drawing/2014/main" id="{2AB9B69D-1A86-2E87-1566-A66E10D7B533}"/>
              </a:ext>
            </a:extLst>
          </p:cNvPr>
          <p:cNvSpPr txBox="1">
            <a:spLocks noGrp="1"/>
          </p:cNvSpPr>
          <p:nvPr>
            <p:ph type="ctrTitle" idx="4294967295"/>
          </p:nvPr>
        </p:nvSpPr>
        <p:spPr>
          <a:xfrm>
            <a:off x="572075" y="2004775"/>
            <a:ext cx="5001900" cy="77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3600" dirty="0" err="1">
                <a:solidFill>
                  <a:schemeClr val="dk2"/>
                </a:solidFill>
                <a:latin typeface="Rubik Medium"/>
                <a:ea typeface="Rubik Medium"/>
                <a:cs typeface="Rubik Medium"/>
                <a:sym typeface="Rubik Medium"/>
              </a:rPr>
              <a:t>Introducción</a:t>
            </a:r>
            <a:endParaRPr sz="3600" dirty="0">
              <a:solidFill>
                <a:schemeClr val="dk2"/>
              </a:solidFill>
              <a:latin typeface="Rubik Medium"/>
              <a:ea typeface="Rubik Medium"/>
              <a:cs typeface="Rubik Medium"/>
              <a:sym typeface="Rubik Medium"/>
            </a:endParaRPr>
          </a:p>
        </p:txBody>
      </p:sp>
      <p:sp>
        <p:nvSpPr>
          <p:cNvPr id="73" name="Google Shape;73;p15">
            <a:extLst>
              <a:ext uri="{FF2B5EF4-FFF2-40B4-BE49-F238E27FC236}">
                <a16:creationId xmlns:a16="http://schemas.microsoft.com/office/drawing/2014/main" id="{E7D31B35-BBEB-2CB0-0E60-E9C2E4565A19}"/>
              </a:ext>
            </a:extLst>
          </p:cNvPr>
          <p:cNvSpPr txBox="1">
            <a:spLocks noGrp="1"/>
          </p:cNvSpPr>
          <p:nvPr>
            <p:ph type="ctrTitle" idx="4294967295"/>
          </p:nvPr>
        </p:nvSpPr>
        <p:spPr>
          <a:xfrm>
            <a:off x="572075" y="1584600"/>
            <a:ext cx="5001900" cy="3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580" dirty="0" err="1">
                <a:latin typeface="Rubik Medium"/>
                <a:ea typeface="Rubik Medium"/>
                <a:cs typeface="Rubik Medium"/>
                <a:sym typeface="Rubik Medium"/>
              </a:rPr>
              <a:t>Título</a:t>
            </a:r>
            <a:r>
              <a:rPr lang="en-GB" sz="1580" dirty="0">
                <a:latin typeface="Rubik Medium"/>
                <a:ea typeface="Rubik Medium"/>
                <a:cs typeface="Rubik Medium"/>
                <a:sym typeface="Rubik Medium"/>
              </a:rPr>
              <a:t> de la </a:t>
            </a:r>
            <a:r>
              <a:rPr lang="en-GB" sz="1580" dirty="0" err="1">
                <a:latin typeface="Rubik Medium"/>
                <a:ea typeface="Rubik Medium"/>
                <a:cs typeface="Rubik Medium"/>
                <a:sym typeface="Rubik Medium"/>
              </a:rPr>
              <a:t>presentación</a:t>
            </a:r>
            <a:endParaRPr sz="1580" dirty="0">
              <a:latin typeface="Rubik Medium"/>
              <a:ea typeface="Rubik Medium"/>
              <a:cs typeface="Rubik Medium"/>
              <a:sym typeface="Rubik Medium"/>
            </a:endParaRPr>
          </a:p>
        </p:txBody>
      </p:sp>
      <p:sp>
        <p:nvSpPr>
          <p:cNvPr id="74" name="Google Shape;74;p15">
            <a:extLst>
              <a:ext uri="{FF2B5EF4-FFF2-40B4-BE49-F238E27FC236}">
                <a16:creationId xmlns:a16="http://schemas.microsoft.com/office/drawing/2014/main" id="{00C02D77-1228-9023-908C-C685F8B1A281}"/>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3</a:t>
            </a:fld>
            <a:endParaRPr/>
          </a:p>
        </p:txBody>
      </p:sp>
    </p:spTree>
    <p:extLst>
      <p:ext uri="{BB962C8B-B14F-4D97-AF65-F5344CB8AC3E}">
        <p14:creationId xmlns:p14="http://schemas.microsoft.com/office/powerpoint/2010/main" val="3540550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CD740C05-A70A-9A4B-54ED-6A1DDC1FD7A0}"/>
            </a:ext>
          </a:extLst>
        </p:cNvPr>
        <p:cNvGrpSpPr/>
        <p:nvPr/>
      </p:nvGrpSpPr>
      <p:grpSpPr>
        <a:xfrm>
          <a:off x="0" y="0"/>
          <a:ext cx="0" cy="0"/>
          <a:chOff x="0" y="0"/>
          <a:chExt cx="0" cy="0"/>
        </a:xfrm>
      </p:grpSpPr>
      <p:sp>
        <p:nvSpPr>
          <p:cNvPr id="61" name="Google Shape;61;p14">
            <a:extLst>
              <a:ext uri="{FF2B5EF4-FFF2-40B4-BE49-F238E27FC236}">
                <a16:creationId xmlns:a16="http://schemas.microsoft.com/office/drawing/2014/main" id="{CF1400F4-2411-4AC1-B2DC-82F32EF21FC0}"/>
              </a:ext>
            </a:extLst>
          </p:cNvPr>
          <p:cNvSpPr txBox="1">
            <a:spLocks noGrp="1"/>
          </p:cNvSpPr>
          <p:nvPr>
            <p:ph type="ctrTitle"/>
          </p:nvPr>
        </p:nvSpPr>
        <p:spPr>
          <a:xfrm>
            <a:off x="311700" y="263650"/>
            <a:ext cx="8520600" cy="34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800" dirty="0" err="1">
                <a:solidFill>
                  <a:schemeClr val="dk2"/>
                </a:solidFill>
                <a:latin typeface="Rubik Medium"/>
                <a:ea typeface="Rubik Medium"/>
                <a:cs typeface="Rubik Medium"/>
                <a:sym typeface="Rubik Medium"/>
              </a:rPr>
              <a:t>Introducción</a:t>
            </a:r>
            <a:endParaRPr sz="1800" dirty="0">
              <a:solidFill>
                <a:schemeClr val="dk2"/>
              </a:solidFill>
              <a:latin typeface="Roboto Light"/>
              <a:ea typeface="Roboto Light"/>
              <a:cs typeface="Roboto Light"/>
              <a:sym typeface="Roboto Light"/>
            </a:endParaRPr>
          </a:p>
        </p:txBody>
      </p:sp>
      <p:sp>
        <p:nvSpPr>
          <p:cNvPr id="62" name="Google Shape;62;p14">
            <a:extLst>
              <a:ext uri="{FF2B5EF4-FFF2-40B4-BE49-F238E27FC236}">
                <a16:creationId xmlns:a16="http://schemas.microsoft.com/office/drawing/2014/main" id="{C333660E-0C84-C2AA-84E6-BA138F4A38FF}"/>
              </a:ext>
            </a:extLst>
          </p:cNvPr>
          <p:cNvSpPr txBox="1">
            <a:spLocks noGrp="1"/>
          </p:cNvSpPr>
          <p:nvPr>
            <p:ph type="subTitle" idx="1"/>
          </p:nvPr>
        </p:nvSpPr>
        <p:spPr>
          <a:xfrm>
            <a:off x="311700" y="683425"/>
            <a:ext cx="85206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1085" dirty="0" err="1">
                <a:solidFill>
                  <a:schemeClr val="dk1"/>
                </a:solidFill>
                <a:latin typeface="Rubik"/>
                <a:ea typeface="Rubik"/>
                <a:cs typeface="Rubik"/>
                <a:sym typeface="Rubik"/>
              </a:rPr>
              <a:t>Objetivos</a:t>
            </a:r>
            <a:endParaRPr sz="1085" dirty="0">
              <a:solidFill>
                <a:schemeClr val="dk1"/>
              </a:solidFill>
              <a:latin typeface="Rubik"/>
              <a:ea typeface="Rubik"/>
              <a:cs typeface="Rubik"/>
              <a:sym typeface="Rubik"/>
            </a:endParaRPr>
          </a:p>
        </p:txBody>
      </p:sp>
      <p:pic>
        <p:nvPicPr>
          <p:cNvPr id="63" name="Google Shape;63;p14">
            <a:extLst>
              <a:ext uri="{FF2B5EF4-FFF2-40B4-BE49-F238E27FC236}">
                <a16:creationId xmlns:a16="http://schemas.microsoft.com/office/drawing/2014/main" id="{BDD316D9-0086-78A0-71EA-08D1C5AD64C1}"/>
              </a:ext>
            </a:extLst>
          </p:cNvPr>
          <p:cNvPicPr preferRelativeResize="0"/>
          <p:nvPr/>
        </p:nvPicPr>
        <p:blipFill>
          <a:blip r:embed="rId3">
            <a:alphaModFix/>
          </a:blip>
          <a:stretch>
            <a:fillRect/>
          </a:stretch>
        </p:blipFill>
        <p:spPr>
          <a:xfrm>
            <a:off x="7734700" y="4485375"/>
            <a:ext cx="992427" cy="320700"/>
          </a:xfrm>
          <a:prstGeom prst="rect">
            <a:avLst/>
          </a:prstGeom>
          <a:noFill/>
          <a:ln>
            <a:noFill/>
          </a:ln>
        </p:spPr>
      </p:pic>
      <p:sp>
        <p:nvSpPr>
          <p:cNvPr id="64" name="Google Shape;64;p14">
            <a:extLst>
              <a:ext uri="{FF2B5EF4-FFF2-40B4-BE49-F238E27FC236}">
                <a16:creationId xmlns:a16="http://schemas.microsoft.com/office/drawing/2014/main" id="{D956A981-012F-A84D-D5C5-5B6D80C1D8F3}"/>
              </a:ext>
            </a:extLst>
          </p:cNvPr>
          <p:cNvSpPr txBox="1">
            <a:spLocks noGrp="1"/>
          </p:cNvSpPr>
          <p:nvPr>
            <p:ph type="subTitle" idx="1"/>
          </p:nvPr>
        </p:nvSpPr>
        <p:spPr>
          <a:xfrm>
            <a:off x="556875" y="4586875"/>
            <a:ext cx="65205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700" dirty="0">
                <a:solidFill>
                  <a:srgbClr val="D9D9D9"/>
                </a:solidFill>
                <a:latin typeface="Rubik"/>
                <a:ea typeface="Rubik"/>
                <a:cs typeface="Rubik"/>
                <a:sym typeface="Rubik"/>
              </a:rPr>
              <a:t>2025-Práctica IA</a:t>
            </a:r>
            <a:endParaRPr sz="700" dirty="0">
              <a:solidFill>
                <a:srgbClr val="D9D9D9"/>
              </a:solidFill>
              <a:latin typeface="Rubik"/>
              <a:ea typeface="Rubik"/>
              <a:cs typeface="Rubik"/>
              <a:sym typeface="Rubik"/>
            </a:endParaRPr>
          </a:p>
        </p:txBody>
      </p:sp>
      <p:sp>
        <p:nvSpPr>
          <p:cNvPr id="65" name="Google Shape;65;p14">
            <a:extLst>
              <a:ext uri="{FF2B5EF4-FFF2-40B4-BE49-F238E27FC236}">
                <a16:creationId xmlns:a16="http://schemas.microsoft.com/office/drawing/2014/main" id="{B1702A50-0829-D9ED-8D34-FA49FCB6B8E4}"/>
              </a:ext>
            </a:extLst>
          </p:cNvPr>
          <p:cNvSpPr txBox="1">
            <a:spLocks noGrp="1"/>
          </p:cNvSpPr>
          <p:nvPr>
            <p:ph type="sldNum" idx="12"/>
          </p:nvPr>
        </p:nvSpPr>
        <p:spPr>
          <a:xfrm>
            <a:off x="311700" y="4561574"/>
            <a:ext cx="548700" cy="32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fld id="{00000000-1234-1234-1234-123412341234}" type="slidenum">
              <a:rPr lang="en-GB" sz="800">
                <a:solidFill>
                  <a:schemeClr val="dk1"/>
                </a:solidFill>
                <a:latin typeface="Rubik"/>
                <a:ea typeface="Rubik"/>
                <a:cs typeface="Rubik"/>
                <a:sym typeface="Rubik"/>
              </a:rPr>
              <a:t>4</a:t>
            </a:fld>
            <a:endParaRPr sz="800">
              <a:solidFill>
                <a:schemeClr val="dk1"/>
              </a:solidFill>
              <a:latin typeface="Rubik"/>
              <a:ea typeface="Rubik"/>
              <a:cs typeface="Rubik"/>
              <a:sym typeface="Rubik"/>
            </a:endParaRPr>
          </a:p>
        </p:txBody>
      </p:sp>
      <p:sp>
        <p:nvSpPr>
          <p:cNvPr id="66" name="Google Shape;66;p14">
            <a:extLst>
              <a:ext uri="{FF2B5EF4-FFF2-40B4-BE49-F238E27FC236}">
                <a16:creationId xmlns:a16="http://schemas.microsoft.com/office/drawing/2014/main" id="{C3103FEE-9333-1C8B-0046-22D6042076EB}"/>
              </a:ext>
            </a:extLst>
          </p:cNvPr>
          <p:cNvSpPr txBox="1">
            <a:spLocks noGrp="1"/>
          </p:cNvSpPr>
          <p:nvPr>
            <p:ph type="subTitle" idx="1"/>
          </p:nvPr>
        </p:nvSpPr>
        <p:spPr>
          <a:xfrm>
            <a:off x="311700" y="1387238"/>
            <a:ext cx="4204200" cy="24804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852"/>
              <a:buNone/>
            </a:pP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En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este</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Proyecto de Machine Learning se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busca</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estimar</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la Producción de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helados</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 14 días para 79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sabores</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de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helados</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utilizando</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como</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features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los</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datos</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climáticos</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del día y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los</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datos</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históricos</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a:t>
            </a:r>
          </a:p>
          <a:p>
            <a:pPr marL="0" lvl="0" indent="0" algn="l" rtl="0">
              <a:lnSpc>
                <a:spcPct val="100000"/>
              </a:lnSpc>
              <a:spcBef>
                <a:spcPts val="0"/>
              </a:spcBef>
              <a:spcAft>
                <a:spcPts val="0"/>
              </a:spcAft>
              <a:buSzPts val="852"/>
              <a:buNone/>
            </a:pPr>
            <a:endPar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endParaRPr>
          </a:p>
          <a:p>
            <a:pPr marL="0" lvl="0" indent="0" algn="l" rtl="0">
              <a:lnSpc>
                <a:spcPct val="100000"/>
              </a:lnSpc>
              <a:spcBef>
                <a:spcPts val="0"/>
              </a:spcBef>
              <a:spcAft>
                <a:spcPts val="0"/>
              </a:spcAft>
              <a:buSzPts val="852"/>
              <a:buNone/>
            </a:pP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El Proyecto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puede</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resumirse</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en</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las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siguientes</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etapas</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a:t>
            </a:r>
          </a:p>
          <a:p>
            <a:pPr marL="228600" lvl="0" indent="-228600" algn="l" rtl="0">
              <a:lnSpc>
                <a:spcPct val="100000"/>
              </a:lnSpc>
              <a:spcBef>
                <a:spcPts val="0"/>
              </a:spcBef>
              <a:spcAft>
                <a:spcPts val="0"/>
              </a:spcAft>
              <a:buSzPts val="852"/>
              <a:buFont typeface="+mj-lt"/>
              <a:buAutoNum type="arabicPeriod"/>
            </a:pP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Análisis</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Exploratorio</a:t>
            </a:r>
            <a:endPar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endParaRPr>
          </a:p>
          <a:p>
            <a:pPr marL="228600" lvl="0" indent="-228600" algn="l" rtl="0">
              <a:lnSpc>
                <a:spcPct val="100000"/>
              </a:lnSpc>
              <a:spcBef>
                <a:spcPts val="0"/>
              </a:spcBef>
              <a:spcAft>
                <a:spcPts val="0"/>
              </a:spcAft>
              <a:buSzPts val="852"/>
              <a:buFont typeface="+mj-lt"/>
              <a:buAutoNum type="arabicPeriod"/>
            </a:pP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Ingeniería de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Características</a:t>
            </a:r>
            <a:endPar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endParaRPr>
          </a:p>
          <a:p>
            <a:pPr marL="228600" lvl="0" indent="-228600" algn="l" rtl="0">
              <a:lnSpc>
                <a:spcPct val="100000"/>
              </a:lnSpc>
              <a:spcBef>
                <a:spcPts val="0"/>
              </a:spcBef>
              <a:spcAft>
                <a:spcPts val="0"/>
              </a:spcAft>
              <a:buSzPts val="852"/>
              <a:buFont typeface="+mj-lt"/>
              <a:buAutoNum type="arabicPeriod"/>
            </a:pP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Selección</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del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Modelo</a:t>
            </a:r>
            <a:endPar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endParaRPr>
          </a:p>
          <a:p>
            <a:pPr marL="228600" lvl="0" indent="-228600" algn="l" rtl="0">
              <a:lnSpc>
                <a:spcPct val="100000"/>
              </a:lnSpc>
              <a:spcBef>
                <a:spcPts val="0"/>
              </a:spcBef>
              <a:spcAft>
                <a:spcPts val="0"/>
              </a:spcAft>
              <a:buSzPts val="852"/>
              <a:buFont typeface="+mj-lt"/>
              <a:buAutoNum type="arabicPeriod"/>
            </a:pP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Entrenamiento</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de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Modelos</a:t>
            </a:r>
            <a:endPar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endParaRPr>
          </a:p>
          <a:p>
            <a:pPr marL="228600" lvl="0" indent="-228600" algn="l" rtl="0">
              <a:lnSpc>
                <a:spcPct val="100000"/>
              </a:lnSpc>
              <a:spcBef>
                <a:spcPts val="0"/>
              </a:spcBef>
              <a:spcAft>
                <a:spcPts val="0"/>
              </a:spcAft>
              <a:buSzPts val="852"/>
              <a:buFont typeface="+mj-lt"/>
              <a:buAutoNum type="arabicPeriod"/>
            </a:pP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Siguientes</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pasos</a:t>
            </a:r>
          </a:p>
          <a:p>
            <a:pPr marL="228600" lvl="0" indent="-228600" algn="l" rtl="0">
              <a:lnSpc>
                <a:spcPct val="100000"/>
              </a:lnSpc>
              <a:spcBef>
                <a:spcPts val="0"/>
              </a:spcBef>
              <a:spcAft>
                <a:spcPts val="0"/>
              </a:spcAft>
              <a:buSzPts val="852"/>
              <a:buFont typeface="+mj-lt"/>
              <a:buAutoNum type="arabicPeriod"/>
            </a:pPr>
            <a:endPar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endParaRPr>
          </a:p>
          <a:p>
            <a:pPr marL="0" lvl="0" indent="0" algn="l" rtl="0">
              <a:lnSpc>
                <a:spcPct val="100000"/>
              </a:lnSpc>
              <a:spcBef>
                <a:spcPts val="0"/>
              </a:spcBef>
              <a:spcAft>
                <a:spcPts val="0"/>
              </a:spcAft>
              <a:buSzPts val="852"/>
            </a:pP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Para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realizar</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las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evaluaciones</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se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utilizará</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la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métrica</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MAE.</a:t>
            </a:r>
            <a:endParaRPr sz="1085" dirty="0">
              <a:solidFill>
                <a:schemeClr val="dk1"/>
              </a:solidFill>
              <a:latin typeface="Segoe UI" panose="020B0502040204020203" pitchFamily="34" charset="0"/>
              <a:ea typeface="Rubik Light"/>
              <a:cs typeface="Segoe UI" panose="020B0502040204020203" pitchFamily="34" charset="0"/>
              <a:sym typeface="Rubik Light"/>
            </a:endParaRPr>
          </a:p>
        </p:txBody>
      </p:sp>
      <p:pic>
        <p:nvPicPr>
          <p:cNvPr id="67" name="Google Shape;67;p14" descr="Red tecnológica iluminada en un fondo oscuro">
            <a:extLst>
              <a:ext uri="{FF2B5EF4-FFF2-40B4-BE49-F238E27FC236}">
                <a16:creationId xmlns:a16="http://schemas.microsoft.com/office/drawing/2014/main" id="{D414E9B7-21DC-994A-BE6C-9B0DB78CEB87}"/>
              </a:ext>
            </a:extLst>
          </p:cNvPr>
          <p:cNvPicPr preferRelativeResize="0"/>
          <p:nvPr/>
        </p:nvPicPr>
        <p:blipFill>
          <a:blip r:embed="rId4"/>
          <a:srcRect/>
          <a:stretch/>
        </p:blipFill>
        <p:spPr>
          <a:xfrm>
            <a:off x="5029189" y="0"/>
            <a:ext cx="4114811" cy="5143500"/>
          </a:xfrm>
          <a:prstGeom prst="rect">
            <a:avLst/>
          </a:prstGeom>
          <a:noFill/>
          <a:ln>
            <a:noFill/>
          </a:ln>
        </p:spPr>
      </p:pic>
    </p:spTree>
    <p:extLst>
      <p:ext uri="{BB962C8B-B14F-4D97-AF65-F5344CB8AC3E}">
        <p14:creationId xmlns:p14="http://schemas.microsoft.com/office/powerpoint/2010/main" val="23918594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6FC9DA72-4A0B-02FB-9C6C-806BB68AED9A}"/>
            </a:ext>
          </a:extLst>
        </p:cNvPr>
        <p:cNvGrpSpPr/>
        <p:nvPr/>
      </p:nvGrpSpPr>
      <p:grpSpPr>
        <a:xfrm>
          <a:off x="0" y="0"/>
          <a:ext cx="0" cy="0"/>
          <a:chOff x="0" y="0"/>
          <a:chExt cx="0" cy="0"/>
        </a:xfrm>
      </p:grpSpPr>
      <p:sp>
        <p:nvSpPr>
          <p:cNvPr id="61" name="Google Shape;61;p14">
            <a:extLst>
              <a:ext uri="{FF2B5EF4-FFF2-40B4-BE49-F238E27FC236}">
                <a16:creationId xmlns:a16="http://schemas.microsoft.com/office/drawing/2014/main" id="{98DA68A8-8248-50C2-0F7C-1B91A9635E63}"/>
              </a:ext>
            </a:extLst>
          </p:cNvPr>
          <p:cNvSpPr txBox="1">
            <a:spLocks noGrp="1"/>
          </p:cNvSpPr>
          <p:nvPr>
            <p:ph type="ctrTitle"/>
          </p:nvPr>
        </p:nvSpPr>
        <p:spPr>
          <a:xfrm>
            <a:off x="311700" y="263650"/>
            <a:ext cx="8520600" cy="34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800" dirty="0">
                <a:solidFill>
                  <a:schemeClr val="dk2"/>
                </a:solidFill>
                <a:latin typeface="Rubik Medium"/>
                <a:ea typeface="Rubik Medium"/>
                <a:cs typeface="Rubik Medium"/>
                <a:sym typeface="Rubik Medium"/>
              </a:rPr>
              <a:t>¿</a:t>
            </a:r>
            <a:r>
              <a:rPr lang="en-GB" sz="1800" dirty="0" err="1">
                <a:solidFill>
                  <a:schemeClr val="dk2"/>
                </a:solidFill>
                <a:latin typeface="Rubik Medium"/>
                <a:ea typeface="Rubik Medium"/>
                <a:cs typeface="Rubik Medium"/>
                <a:sym typeface="Rubik Medium"/>
              </a:rPr>
              <a:t>Qué</a:t>
            </a:r>
            <a:r>
              <a:rPr lang="en-GB" sz="1800" dirty="0">
                <a:solidFill>
                  <a:schemeClr val="dk2"/>
                </a:solidFill>
                <a:latin typeface="Rubik Medium"/>
                <a:ea typeface="Rubik Medium"/>
                <a:cs typeface="Rubik Medium"/>
                <a:sym typeface="Rubik Medium"/>
              </a:rPr>
              <a:t> es </a:t>
            </a:r>
            <a:r>
              <a:rPr lang="en-GB" sz="1800" dirty="0" err="1">
                <a:solidFill>
                  <a:schemeClr val="dk2"/>
                </a:solidFill>
                <a:latin typeface="Rubik Medium"/>
                <a:ea typeface="Rubik Medium"/>
                <a:cs typeface="Rubik Medium"/>
                <a:sym typeface="Rubik Medium"/>
              </a:rPr>
              <a:t>el</a:t>
            </a:r>
            <a:r>
              <a:rPr lang="en-GB" sz="1800" dirty="0">
                <a:solidFill>
                  <a:schemeClr val="dk2"/>
                </a:solidFill>
                <a:latin typeface="Rubik Medium"/>
                <a:ea typeface="Rubik Medium"/>
                <a:cs typeface="Rubik Medium"/>
                <a:sym typeface="Rubik Medium"/>
              </a:rPr>
              <a:t> MAE?</a:t>
            </a:r>
            <a:endParaRPr sz="1800" dirty="0">
              <a:solidFill>
                <a:schemeClr val="dk2"/>
              </a:solidFill>
              <a:latin typeface="Roboto Light"/>
              <a:ea typeface="Roboto Light"/>
              <a:cs typeface="Roboto Light"/>
              <a:sym typeface="Roboto Light"/>
            </a:endParaRPr>
          </a:p>
        </p:txBody>
      </p:sp>
      <p:sp>
        <p:nvSpPr>
          <p:cNvPr id="62" name="Google Shape;62;p14">
            <a:extLst>
              <a:ext uri="{FF2B5EF4-FFF2-40B4-BE49-F238E27FC236}">
                <a16:creationId xmlns:a16="http://schemas.microsoft.com/office/drawing/2014/main" id="{B4A82863-E597-35D3-4835-0E64346CE8FF}"/>
              </a:ext>
            </a:extLst>
          </p:cNvPr>
          <p:cNvSpPr txBox="1">
            <a:spLocks noGrp="1"/>
          </p:cNvSpPr>
          <p:nvPr>
            <p:ph type="subTitle" idx="1"/>
          </p:nvPr>
        </p:nvSpPr>
        <p:spPr>
          <a:xfrm>
            <a:off x="311700" y="683425"/>
            <a:ext cx="85206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1085" dirty="0">
                <a:solidFill>
                  <a:schemeClr val="dk1"/>
                </a:solidFill>
                <a:latin typeface="Rubik"/>
                <a:ea typeface="Rubik"/>
                <a:cs typeface="Rubik"/>
                <a:sym typeface="Rubik"/>
              </a:rPr>
              <a:t>Mean Absolute Error</a:t>
            </a:r>
            <a:endParaRPr sz="1085" dirty="0">
              <a:solidFill>
                <a:schemeClr val="dk1"/>
              </a:solidFill>
              <a:latin typeface="Rubik"/>
              <a:ea typeface="Rubik"/>
              <a:cs typeface="Rubik"/>
              <a:sym typeface="Rubik"/>
            </a:endParaRPr>
          </a:p>
        </p:txBody>
      </p:sp>
      <p:pic>
        <p:nvPicPr>
          <p:cNvPr id="63" name="Google Shape;63;p14">
            <a:extLst>
              <a:ext uri="{FF2B5EF4-FFF2-40B4-BE49-F238E27FC236}">
                <a16:creationId xmlns:a16="http://schemas.microsoft.com/office/drawing/2014/main" id="{B714B181-0020-E5E3-7D68-64A2BBE5D440}"/>
              </a:ext>
            </a:extLst>
          </p:cNvPr>
          <p:cNvPicPr preferRelativeResize="0"/>
          <p:nvPr/>
        </p:nvPicPr>
        <p:blipFill>
          <a:blip r:embed="rId3">
            <a:alphaModFix/>
          </a:blip>
          <a:stretch>
            <a:fillRect/>
          </a:stretch>
        </p:blipFill>
        <p:spPr>
          <a:xfrm>
            <a:off x="7734700" y="4485375"/>
            <a:ext cx="992427" cy="320700"/>
          </a:xfrm>
          <a:prstGeom prst="rect">
            <a:avLst/>
          </a:prstGeom>
          <a:noFill/>
          <a:ln>
            <a:noFill/>
          </a:ln>
        </p:spPr>
      </p:pic>
      <p:sp>
        <p:nvSpPr>
          <p:cNvPr id="64" name="Google Shape;64;p14">
            <a:extLst>
              <a:ext uri="{FF2B5EF4-FFF2-40B4-BE49-F238E27FC236}">
                <a16:creationId xmlns:a16="http://schemas.microsoft.com/office/drawing/2014/main" id="{920B1932-3249-06A9-F629-661553D2648E}"/>
              </a:ext>
            </a:extLst>
          </p:cNvPr>
          <p:cNvSpPr txBox="1">
            <a:spLocks noGrp="1"/>
          </p:cNvSpPr>
          <p:nvPr>
            <p:ph type="subTitle" idx="1"/>
          </p:nvPr>
        </p:nvSpPr>
        <p:spPr>
          <a:xfrm>
            <a:off x="556875" y="4586875"/>
            <a:ext cx="65205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700" dirty="0">
                <a:solidFill>
                  <a:srgbClr val="D9D9D9"/>
                </a:solidFill>
                <a:latin typeface="Rubik"/>
                <a:ea typeface="Rubik"/>
                <a:cs typeface="Rubik"/>
                <a:sym typeface="Rubik"/>
              </a:rPr>
              <a:t>2025-Práctica IA</a:t>
            </a:r>
            <a:endParaRPr sz="700" dirty="0">
              <a:solidFill>
                <a:srgbClr val="D9D9D9"/>
              </a:solidFill>
              <a:latin typeface="Rubik"/>
              <a:ea typeface="Rubik"/>
              <a:cs typeface="Rubik"/>
              <a:sym typeface="Rubik"/>
            </a:endParaRPr>
          </a:p>
        </p:txBody>
      </p:sp>
      <p:sp>
        <p:nvSpPr>
          <p:cNvPr id="65" name="Google Shape;65;p14">
            <a:extLst>
              <a:ext uri="{FF2B5EF4-FFF2-40B4-BE49-F238E27FC236}">
                <a16:creationId xmlns:a16="http://schemas.microsoft.com/office/drawing/2014/main" id="{AAEBF724-9864-FB71-9D8B-5A91846DC7D3}"/>
              </a:ext>
            </a:extLst>
          </p:cNvPr>
          <p:cNvSpPr txBox="1">
            <a:spLocks noGrp="1"/>
          </p:cNvSpPr>
          <p:nvPr>
            <p:ph type="sldNum" idx="12"/>
          </p:nvPr>
        </p:nvSpPr>
        <p:spPr>
          <a:xfrm>
            <a:off x="311700" y="4561574"/>
            <a:ext cx="548700" cy="32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fld id="{00000000-1234-1234-1234-123412341234}" type="slidenum">
              <a:rPr lang="en-GB" sz="800">
                <a:solidFill>
                  <a:schemeClr val="dk1"/>
                </a:solidFill>
                <a:latin typeface="Rubik"/>
                <a:ea typeface="Rubik"/>
                <a:cs typeface="Rubik"/>
                <a:sym typeface="Rubik"/>
              </a:rPr>
              <a:t>5</a:t>
            </a:fld>
            <a:endParaRPr sz="800" dirty="0">
              <a:solidFill>
                <a:schemeClr val="dk1"/>
              </a:solidFill>
              <a:latin typeface="Rubik"/>
              <a:ea typeface="Rubik"/>
              <a:cs typeface="Rubik"/>
              <a:sym typeface="Rubik"/>
            </a:endParaRPr>
          </a:p>
        </p:txBody>
      </p:sp>
      <p:sp>
        <p:nvSpPr>
          <p:cNvPr id="66" name="Google Shape;66;p14">
            <a:extLst>
              <a:ext uri="{FF2B5EF4-FFF2-40B4-BE49-F238E27FC236}">
                <a16:creationId xmlns:a16="http://schemas.microsoft.com/office/drawing/2014/main" id="{BFAC1481-045C-CDBE-FA6C-0B6A2ABB2068}"/>
              </a:ext>
            </a:extLst>
          </p:cNvPr>
          <p:cNvSpPr txBox="1">
            <a:spLocks noGrp="1"/>
          </p:cNvSpPr>
          <p:nvPr>
            <p:ph type="subTitle" idx="1"/>
          </p:nvPr>
        </p:nvSpPr>
        <p:spPr>
          <a:xfrm>
            <a:off x="311700" y="1204995"/>
            <a:ext cx="4204200" cy="877805"/>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852"/>
              <a:buNone/>
            </a:pP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El MAE o Error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Absoluto</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Medio es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una</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métrica</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que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promedia</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las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distancias</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absolutas</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entre la Producción real y la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predicha</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Expresa</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el</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error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en</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la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misma</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unidad</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que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el</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objetivo</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en</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este</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caso</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kilogramos</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por</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lo que ees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fácil</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de interpreter.</a:t>
            </a:r>
          </a:p>
        </p:txBody>
      </p:sp>
      <p:pic>
        <p:nvPicPr>
          <p:cNvPr id="67" name="Google Shape;67;p14" descr="Red tecnológica iluminada en un fondo oscuro">
            <a:extLst>
              <a:ext uri="{FF2B5EF4-FFF2-40B4-BE49-F238E27FC236}">
                <a16:creationId xmlns:a16="http://schemas.microsoft.com/office/drawing/2014/main" id="{CC2F3D6E-0F95-DE71-650E-650654F6D255}"/>
              </a:ext>
            </a:extLst>
          </p:cNvPr>
          <p:cNvPicPr preferRelativeResize="0"/>
          <p:nvPr/>
        </p:nvPicPr>
        <p:blipFill>
          <a:blip r:embed="rId4"/>
          <a:srcRect/>
          <a:stretch/>
        </p:blipFill>
        <p:spPr>
          <a:xfrm>
            <a:off x="5029189" y="0"/>
            <a:ext cx="4114811" cy="5143500"/>
          </a:xfrm>
          <a:prstGeom prst="rect">
            <a:avLst/>
          </a:prstGeom>
          <a:noFill/>
          <a:ln>
            <a:noFill/>
          </a:ln>
        </p:spPr>
      </p:pic>
      <p:pic>
        <p:nvPicPr>
          <p:cNvPr id="3" name="Imagen 2">
            <a:extLst>
              <a:ext uri="{FF2B5EF4-FFF2-40B4-BE49-F238E27FC236}">
                <a16:creationId xmlns:a16="http://schemas.microsoft.com/office/drawing/2014/main" id="{1CC81288-702C-43BE-E690-EE3F567167F8}"/>
              </a:ext>
            </a:extLst>
          </p:cNvPr>
          <p:cNvPicPr>
            <a:picLocks noChangeAspect="1"/>
          </p:cNvPicPr>
          <p:nvPr/>
        </p:nvPicPr>
        <p:blipFill>
          <a:blip r:embed="rId5"/>
          <a:stretch>
            <a:fillRect/>
          </a:stretch>
        </p:blipFill>
        <p:spPr>
          <a:xfrm>
            <a:off x="1039838" y="1985489"/>
            <a:ext cx="2747924" cy="1620022"/>
          </a:xfrm>
          <a:prstGeom prst="rect">
            <a:avLst/>
          </a:prstGeom>
        </p:spPr>
      </p:pic>
      <p:sp>
        <p:nvSpPr>
          <p:cNvPr id="4" name="Google Shape;66;p14">
            <a:extLst>
              <a:ext uri="{FF2B5EF4-FFF2-40B4-BE49-F238E27FC236}">
                <a16:creationId xmlns:a16="http://schemas.microsoft.com/office/drawing/2014/main" id="{BF8811B2-FE1C-E456-C485-BDEBA0995085}"/>
              </a:ext>
            </a:extLst>
          </p:cNvPr>
          <p:cNvSpPr txBox="1">
            <a:spLocks/>
          </p:cNvSpPr>
          <p:nvPr/>
        </p:nvSpPr>
        <p:spPr>
          <a:xfrm>
            <a:off x="311700" y="3683769"/>
            <a:ext cx="4204200" cy="877805"/>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0" indent="0" algn="l">
              <a:buSzPts val="852"/>
            </a:pPr>
            <a:r>
              <a:rPr lang="es-ES"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El objetivo es minimizar esta métrica lo más </a:t>
            </a:r>
            <a:r>
              <a:rPr lang="es-ES"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possible</a:t>
            </a:r>
            <a:r>
              <a:rPr lang="es-ES"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siendo un valor menor de MAE una muestra de un </a:t>
            </a:r>
            <a:r>
              <a:rPr lang="es-ES"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major</a:t>
            </a:r>
            <a:r>
              <a:rPr lang="es-ES"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modelo.</a:t>
            </a:r>
            <a:endParaRPr lang="es-ES" sz="1000" dirty="0">
              <a:solidFill>
                <a:schemeClr val="dk1"/>
              </a:solidFill>
              <a:latin typeface="Segoe UI" panose="020B0502040204020203" pitchFamily="34" charset="0"/>
              <a:ea typeface="Rubik Light"/>
              <a:cs typeface="Segoe UI" panose="020B0502040204020203" pitchFamily="34" charset="0"/>
              <a:sym typeface="Rubik Light"/>
            </a:endParaRPr>
          </a:p>
        </p:txBody>
      </p:sp>
    </p:spTree>
    <p:extLst>
      <p:ext uri="{BB962C8B-B14F-4D97-AF65-F5344CB8AC3E}">
        <p14:creationId xmlns:p14="http://schemas.microsoft.com/office/powerpoint/2010/main" val="10615263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1">
          <a:extLst>
            <a:ext uri="{FF2B5EF4-FFF2-40B4-BE49-F238E27FC236}">
              <a16:creationId xmlns:a16="http://schemas.microsoft.com/office/drawing/2014/main" id="{5E790BB4-47FD-C8C2-F340-9F2F2CE25568}"/>
            </a:ext>
          </a:extLst>
        </p:cNvPr>
        <p:cNvGrpSpPr/>
        <p:nvPr/>
      </p:nvGrpSpPr>
      <p:grpSpPr>
        <a:xfrm>
          <a:off x="0" y="0"/>
          <a:ext cx="0" cy="0"/>
          <a:chOff x="0" y="0"/>
          <a:chExt cx="0" cy="0"/>
        </a:xfrm>
      </p:grpSpPr>
      <p:sp>
        <p:nvSpPr>
          <p:cNvPr id="72" name="Google Shape;72;p15">
            <a:extLst>
              <a:ext uri="{FF2B5EF4-FFF2-40B4-BE49-F238E27FC236}">
                <a16:creationId xmlns:a16="http://schemas.microsoft.com/office/drawing/2014/main" id="{9A506ABE-70B4-3B20-3B6C-037DCB0B4F10}"/>
              </a:ext>
            </a:extLst>
          </p:cNvPr>
          <p:cNvSpPr txBox="1">
            <a:spLocks noGrp="1"/>
          </p:cNvSpPr>
          <p:nvPr>
            <p:ph type="ctrTitle" idx="4294967295"/>
          </p:nvPr>
        </p:nvSpPr>
        <p:spPr>
          <a:xfrm>
            <a:off x="572075" y="2004775"/>
            <a:ext cx="5001900" cy="77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3600" dirty="0">
                <a:solidFill>
                  <a:schemeClr val="dk2"/>
                </a:solidFill>
                <a:latin typeface="Rubik Medium"/>
                <a:ea typeface="Rubik Medium"/>
                <a:cs typeface="Rubik Medium"/>
                <a:sym typeface="Rubik Medium"/>
              </a:rPr>
              <a:t>Datasets</a:t>
            </a:r>
            <a:endParaRPr sz="3600" dirty="0">
              <a:solidFill>
                <a:schemeClr val="dk2"/>
              </a:solidFill>
              <a:latin typeface="Rubik Medium"/>
              <a:ea typeface="Rubik Medium"/>
              <a:cs typeface="Rubik Medium"/>
              <a:sym typeface="Rubik Medium"/>
            </a:endParaRPr>
          </a:p>
        </p:txBody>
      </p:sp>
      <p:sp>
        <p:nvSpPr>
          <p:cNvPr id="73" name="Google Shape;73;p15">
            <a:extLst>
              <a:ext uri="{FF2B5EF4-FFF2-40B4-BE49-F238E27FC236}">
                <a16:creationId xmlns:a16="http://schemas.microsoft.com/office/drawing/2014/main" id="{A1B08109-848B-A77A-AEC2-ECEA1BAD9B63}"/>
              </a:ext>
            </a:extLst>
          </p:cNvPr>
          <p:cNvSpPr txBox="1">
            <a:spLocks noGrp="1"/>
          </p:cNvSpPr>
          <p:nvPr>
            <p:ph type="ctrTitle" idx="4294967295"/>
          </p:nvPr>
        </p:nvSpPr>
        <p:spPr>
          <a:xfrm>
            <a:off x="572075" y="1584600"/>
            <a:ext cx="5001900" cy="3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580" dirty="0" err="1">
                <a:latin typeface="Rubik Medium"/>
                <a:ea typeface="Rubik Medium"/>
                <a:cs typeface="Rubik Medium"/>
                <a:sym typeface="Rubik Medium"/>
              </a:rPr>
              <a:t>Sección</a:t>
            </a:r>
            <a:r>
              <a:rPr lang="en-GB" sz="1580" dirty="0">
                <a:latin typeface="Rubik Medium"/>
                <a:ea typeface="Rubik Medium"/>
                <a:cs typeface="Rubik Medium"/>
                <a:sym typeface="Rubik Medium"/>
              </a:rPr>
              <a:t> 1</a:t>
            </a:r>
            <a:endParaRPr sz="1580" dirty="0">
              <a:latin typeface="Rubik Medium"/>
              <a:ea typeface="Rubik Medium"/>
              <a:cs typeface="Rubik Medium"/>
              <a:sym typeface="Rubik Medium"/>
            </a:endParaRPr>
          </a:p>
        </p:txBody>
      </p:sp>
      <p:sp>
        <p:nvSpPr>
          <p:cNvPr id="74" name="Google Shape;74;p15">
            <a:extLst>
              <a:ext uri="{FF2B5EF4-FFF2-40B4-BE49-F238E27FC236}">
                <a16:creationId xmlns:a16="http://schemas.microsoft.com/office/drawing/2014/main" id="{2261F635-9887-F1AC-BA43-9DCD7B077F14}"/>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6</a:t>
            </a:fld>
            <a:endParaRPr/>
          </a:p>
        </p:txBody>
      </p:sp>
    </p:spTree>
    <p:extLst>
      <p:ext uri="{BB962C8B-B14F-4D97-AF65-F5344CB8AC3E}">
        <p14:creationId xmlns:p14="http://schemas.microsoft.com/office/powerpoint/2010/main" val="29790584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264DB7C6-D53A-E961-62C7-5740454C65EC}"/>
            </a:ext>
          </a:extLst>
        </p:cNvPr>
        <p:cNvGrpSpPr/>
        <p:nvPr/>
      </p:nvGrpSpPr>
      <p:grpSpPr>
        <a:xfrm>
          <a:off x="0" y="0"/>
          <a:ext cx="0" cy="0"/>
          <a:chOff x="0" y="0"/>
          <a:chExt cx="0" cy="0"/>
        </a:xfrm>
      </p:grpSpPr>
      <p:sp>
        <p:nvSpPr>
          <p:cNvPr id="61" name="Google Shape;61;p14">
            <a:extLst>
              <a:ext uri="{FF2B5EF4-FFF2-40B4-BE49-F238E27FC236}">
                <a16:creationId xmlns:a16="http://schemas.microsoft.com/office/drawing/2014/main" id="{227F7447-2D79-E2D6-D9FA-DE0D0E1354BE}"/>
              </a:ext>
            </a:extLst>
          </p:cNvPr>
          <p:cNvSpPr txBox="1">
            <a:spLocks noGrp="1"/>
          </p:cNvSpPr>
          <p:nvPr>
            <p:ph type="ctrTitle"/>
          </p:nvPr>
        </p:nvSpPr>
        <p:spPr>
          <a:xfrm>
            <a:off x="311700" y="263650"/>
            <a:ext cx="8520600" cy="34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800" dirty="0">
                <a:solidFill>
                  <a:schemeClr val="dk2"/>
                </a:solidFill>
                <a:latin typeface="Rubik Medium"/>
                <a:ea typeface="Rubik Medium"/>
                <a:cs typeface="Rubik Medium"/>
                <a:sym typeface="Rubik Medium"/>
              </a:rPr>
              <a:t>Dataset </a:t>
            </a:r>
            <a:r>
              <a:rPr lang="en-GB" sz="1800" dirty="0" err="1">
                <a:solidFill>
                  <a:schemeClr val="dk2"/>
                </a:solidFill>
                <a:latin typeface="Rubik Medium"/>
                <a:ea typeface="Rubik Medium"/>
                <a:cs typeface="Rubik Medium"/>
                <a:sym typeface="Rubik Medium"/>
              </a:rPr>
              <a:t>Climático</a:t>
            </a:r>
            <a:endParaRPr sz="1800" dirty="0">
              <a:solidFill>
                <a:schemeClr val="dk2"/>
              </a:solidFill>
              <a:latin typeface="Roboto Light"/>
              <a:ea typeface="Roboto Light"/>
              <a:cs typeface="Roboto Light"/>
              <a:sym typeface="Roboto Light"/>
            </a:endParaRPr>
          </a:p>
        </p:txBody>
      </p:sp>
      <p:sp>
        <p:nvSpPr>
          <p:cNvPr id="62" name="Google Shape;62;p14">
            <a:extLst>
              <a:ext uri="{FF2B5EF4-FFF2-40B4-BE49-F238E27FC236}">
                <a16:creationId xmlns:a16="http://schemas.microsoft.com/office/drawing/2014/main" id="{E89D24AD-8289-57F7-A893-D8D518862211}"/>
              </a:ext>
            </a:extLst>
          </p:cNvPr>
          <p:cNvSpPr txBox="1">
            <a:spLocks noGrp="1"/>
          </p:cNvSpPr>
          <p:nvPr>
            <p:ph type="subTitle" idx="1"/>
          </p:nvPr>
        </p:nvSpPr>
        <p:spPr>
          <a:xfrm>
            <a:off x="311700" y="683425"/>
            <a:ext cx="85206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endParaRPr sz="1085" dirty="0">
              <a:solidFill>
                <a:schemeClr val="dk1"/>
              </a:solidFill>
              <a:latin typeface="Rubik"/>
              <a:ea typeface="Rubik"/>
              <a:cs typeface="Rubik"/>
              <a:sym typeface="Rubik"/>
            </a:endParaRPr>
          </a:p>
        </p:txBody>
      </p:sp>
      <p:pic>
        <p:nvPicPr>
          <p:cNvPr id="63" name="Google Shape;63;p14">
            <a:extLst>
              <a:ext uri="{FF2B5EF4-FFF2-40B4-BE49-F238E27FC236}">
                <a16:creationId xmlns:a16="http://schemas.microsoft.com/office/drawing/2014/main" id="{A0BAD833-7CAA-001B-CDDE-5DD95D82C334}"/>
              </a:ext>
            </a:extLst>
          </p:cNvPr>
          <p:cNvPicPr preferRelativeResize="0"/>
          <p:nvPr/>
        </p:nvPicPr>
        <p:blipFill>
          <a:blip r:embed="rId3">
            <a:alphaModFix/>
          </a:blip>
          <a:stretch>
            <a:fillRect/>
          </a:stretch>
        </p:blipFill>
        <p:spPr>
          <a:xfrm>
            <a:off x="7734700" y="4485375"/>
            <a:ext cx="992427" cy="320700"/>
          </a:xfrm>
          <a:prstGeom prst="rect">
            <a:avLst/>
          </a:prstGeom>
          <a:noFill/>
          <a:ln>
            <a:noFill/>
          </a:ln>
        </p:spPr>
      </p:pic>
      <p:sp>
        <p:nvSpPr>
          <p:cNvPr id="64" name="Google Shape;64;p14">
            <a:extLst>
              <a:ext uri="{FF2B5EF4-FFF2-40B4-BE49-F238E27FC236}">
                <a16:creationId xmlns:a16="http://schemas.microsoft.com/office/drawing/2014/main" id="{C8205C77-9030-C8FF-3DDA-AF8822D5B4E8}"/>
              </a:ext>
            </a:extLst>
          </p:cNvPr>
          <p:cNvSpPr txBox="1">
            <a:spLocks noGrp="1"/>
          </p:cNvSpPr>
          <p:nvPr>
            <p:ph type="subTitle" idx="1"/>
          </p:nvPr>
        </p:nvSpPr>
        <p:spPr>
          <a:xfrm>
            <a:off x="556875" y="4586875"/>
            <a:ext cx="65205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700">
                <a:solidFill>
                  <a:srgbClr val="D9D9D9"/>
                </a:solidFill>
                <a:latin typeface="Rubik"/>
                <a:ea typeface="Rubik"/>
                <a:cs typeface="Rubik"/>
                <a:sym typeface="Rubik"/>
              </a:rPr>
              <a:t>2023 · Información confidencial</a:t>
            </a:r>
            <a:endParaRPr sz="700">
              <a:solidFill>
                <a:srgbClr val="D9D9D9"/>
              </a:solidFill>
              <a:latin typeface="Rubik"/>
              <a:ea typeface="Rubik"/>
              <a:cs typeface="Rubik"/>
              <a:sym typeface="Rubik"/>
            </a:endParaRPr>
          </a:p>
        </p:txBody>
      </p:sp>
      <p:sp>
        <p:nvSpPr>
          <p:cNvPr id="65" name="Google Shape;65;p14">
            <a:extLst>
              <a:ext uri="{FF2B5EF4-FFF2-40B4-BE49-F238E27FC236}">
                <a16:creationId xmlns:a16="http://schemas.microsoft.com/office/drawing/2014/main" id="{1D88A935-9E28-594B-B9F6-63811DF54EB0}"/>
              </a:ext>
            </a:extLst>
          </p:cNvPr>
          <p:cNvSpPr txBox="1">
            <a:spLocks noGrp="1"/>
          </p:cNvSpPr>
          <p:nvPr>
            <p:ph type="sldNum" idx="12"/>
          </p:nvPr>
        </p:nvSpPr>
        <p:spPr>
          <a:xfrm>
            <a:off x="311700" y="4561574"/>
            <a:ext cx="548700" cy="32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fld id="{00000000-1234-1234-1234-123412341234}" type="slidenum">
              <a:rPr lang="en-GB" sz="800">
                <a:solidFill>
                  <a:schemeClr val="dk1"/>
                </a:solidFill>
                <a:latin typeface="Rubik"/>
                <a:ea typeface="Rubik"/>
                <a:cs typeface="Rubik"/>
                <a:sym typeface="Rubik"/>
              </a:rPr>
              <a:t>7</a:t>
            </a:fld>
            <a:endParaRPr sz="800">
              <a:solidFill>
                <a:schemeClr val="dk1"/>
              </a:solidFill>
              <a:latin typeface="Rubik"/>
              <a:ea typeface="Rubik"/>
              <a:cs typeface="Rubik"/>
              <a:sym typeface="Rubik"/>
            </a:endParaRPr>
          </a:p>
        </p:txBody>
      </p:sp>
      <p:sp>
        <p:nvSpPr>
          <p:cNvPr id="66" name="Google Shape;66;p14">
            <a:extLst>
              <a:ext uri="{FF2B5EF4-FFF2-40B4-BE49-F238E27FC236}">
                <a16:creationId xmlns:a16="http://schemas.microsoft.com/office/drawing/2014/main" id="{6B54481E-E811-6B30-02D1-BF3E209CFBD4}"/>
              </a:ext>
            </a:extLst>
          </p:cNvPr>
          <p:cNvSpPr txBox="1">
            <a:spLocks noGrp="1"/>
          </p:cNvSpPr>
          <p:nvPr>
            <p:ph type="subTitle" idx="1"/>
          </p:nvPr>
        </p:nvSpPr>
        <p:spPr>
          <a:xfrm>
            <a:off x="311700" y="1080100"/>
            <a:ext cx="4204200" cy="901100"/>
          </a:xfrm>
          <a:prstGeom prst="rect">
            <a:avLst/>
          </a:prstGeom>
        </p:spPr>
        <p:txBody>
          <a:bodyPr spcFirstLastPara="1" wrap="square" lIns="91425" tIns="91425" rIns="91425" bIns="91425" anchor="t" anchorCtr="0">
            <a:normAutofit fontScale="92500"/>
          </a:bodyPr>
          <a:lstStyle/>
          <a:p>
            <a:pPr marL="0" lvl="0" indent="0" algn="l" rtl="0">
              <a:lnSpc>
                <a:spcPct val="100000"/>
              </a:lnSpc>
              <a:spcBef>
                <a:spcPts val="0"/>
              </a:spcBef>
              <a:spcAft>
                <a:spcPts val="0"/>
              </a:spcAft>
              <a:buSzPts val="852"/>
              <a:buNone/>
            </a:pP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En primer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lugar</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temenos temp-history.csv, un conjunto de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datos</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que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contiene</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información</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por</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hora de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diversas</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variables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meteorológicas</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que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sucedieron</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en</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Rosario, Santa Fe, a lo largo del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tiempo</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a:t>
            </a:r>
          </a:p>
          <a:p>
            <a:pPr marL="0" lvl="0" indent="0" algn="l" rtl="0">
              <a:lnSpc>
                <a:spcPct val="100000"/>
              </a:lnSpc>
              <a:spcBef>
                <a:spcPts val="0"/>
              </a:spcBef>
              <a:spcAft>
                <a:spcPts val="0"/>
              </a:spcAft>
              <a:buSzPts val="852"/>
              <a:buNone/>
            </a:pP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Entre las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columnas</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que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encontrams</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5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están</a:t>
            </a:r>
            <a:r>
              <a:rPr lang="en-GB" sz="105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a:t>
            </a:r>
          </a:p>
        </p:txBody>
      </p:sp>
      <p:sp>
        <p:nvSpPr>
          <p:cNvPr id="2" name="Google Shape;66;p14">
            <a:extLst>
              <a:ext uri="{FF2B5EF4-FFF2-40B4-BE49-F238E27FC236}">
                <a16:creationId xmlns:a16="http://schemas.microsoft.com/office/drawing/2014/main" id="{0FD392F5-E948-E672-08AB-ACD790624B05}"/>
              </a:ext>
            </a:extLst>
          </p:cNvPr>
          <p:cNvSpPr txBox="1">
            <a:spLocks/>
          </p:cNvSpPr>
          <p:nvPr/>
        </p:nvSpPr>
        <p:spPr>
          <a:xfrm>
            <a:off x="367800" y="1981200"/>
            <a:ext cx="4204200" cy="2363958"/>
          </a:xfrm>
          <a:prstGeom prst="rect">
            <a:avLst/>
          </a:prstGeom>
          <a:noFill/>
          <a:ln>
            <a:noFill/>
          </a:ln>
        </p:spPr>
        <p:txBody>
          <a:bodyPr spcFirstLastPara="1" wrap="square" lIns="91425" tIns="91425" rIns="91425" bIns="91425" numCol="2" anchor="t" anchorCtr="0">
            <a:norm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dt</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dt_iso</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timezone</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city_name</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lat</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lon</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temp</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visibility</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dew_point</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feels_like</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temp_min</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temp_max</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pressure</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sea_level</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grnd_level</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humidity</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wind_speed</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wind_deg</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wind_gust</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a:solidFill>
                  <a:schemeClr val="dk1"/>
                </a:solidFill>
                <a:latin typeface="Segoe UI" panose="020B0502040204020203" pitchFamily="34" charset="0"/>
                <a:ea typeface="Rubik Light"/>
                <a:cs typeface="Segoe UI" panose="020B0502040204020203" pitchFamily="34" charset="0"/>
                <a:sym typeface="Rubik Light"/>
              </a:rPr>
              <a:t>rain_1h</a:t>
            </a:r>
          </a:p>
          <a:p>
            <a:pPr marL="171450" indent="-171450" algn="l">
              <a:buSzPts val="852"/>
              <a:buFont typeface="Arial" panose="020B0604020202020204" pitchFamily="34" charset="0"/>
              <a:buChar char="•"/>
            </a:pPr>
            <a:r>
              <a:rPr lang="es-AR" sz="1000" dirty="0">
                <a:solidFill>
                  <a:schemeClr val="dk1"/>
                </a:solidFill>
                <a:latin typeface="Segoe UI" panose="020B0502040204020203" pitchFamily="34" charset="0"/>
                <a:ea typeface="Rubik Light"/>
                <a:cs typeface="Segoe UI" panose="020B0502040204020203" pitchFamily="34" charset="0"/>
                <a:sym typeface="Rubik Light"/>
              </a:rPr>
              <a:t>rain_3h</a:t>
            </a:r>
          </a:p>
          <a:p>
            <a:pPr marL="171450" indent="-171450" algn="l">
              <a:buSzPts val="852"/>
              <a:buFont typeface="Arial" panose="020B0604020202020204" pitchFamily="34" charset="0"/>
              <a:buChar char="•"/>
            </a:pPr>
            <a:r>
              <a:rPr lang="es-AR" sz="1000" dirty="0">
                <a:solidFill>
                  <a:schemeClr val="dk1"/>
                </a:solidFill>
                <a:latin typeface="Segoe UI" panose="020B0502040204020203" pitchFamily="34" charset="0"/>
                <a:ea typeface="Rubik Light"/>
                <a:cs typeface="Segoe UI" panose="020B0502040204020203" pitchFamily="34" charset="0"/>
                <a:sym typeface="Rubik Light"/>
              </a:rPr>
              <a:t>snow_1h</a:t>
            </a:r>
          </a:p>
          <a:p>
            <a:pPr marL="171450" indent="-171450" algn="l">
              <a:buSzPts val="852"/>
              <a:buFont typeface="Arial" panose="020B0604020202020204" pitchFamily="34" charset="0"/>
              <a:buChar char="•"/>
            </a:pPr>
            <a:r>
              <a:rPr lang="es-AR" sz="1000" dirty="0">
                <a:solidFill>
                  <a:schemeClr val="dk1"/>
                </a:solidFill>
                <a:latin typeface="Segoe UI" panose="020B0502040204020203" pitchFamily="34" charset="0"/>
                <a:ea typeface="Rubik Light"/>
                <a:cs typeface="Segoe UI" panose="020B0502040204020203" pitchFamily="34" charset="0"/>
                <a:sym typeface="Rubik Light"/>
              </a:rPr>
              <a:t>snow_3h</a:t>
            </a: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clouds_all</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weather_id</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weather_main</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weather_description</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a:p>
            <a:pPr marL="171450" indent="-171450" algn="l">
              <a:buSzPts val="852"/>
              <a:buFont typeface="Arial" panose="020B0604020202020204" pitchFamily="34" charset="0"/>
              <a:buChar char="•"/>
            </a:pPr>
            <a:r>
              <a:rPr lang="es-AR" sz="1000" dirty="0" err="1">
                <a:solidFill>
                  <a:schemeClr val="dk1"/>
                </a:solidFill>
                <a:latin typeface="Segoe UI" panose="020B0502040204020203" pitchFamily="34" charset="0"/>
                <a:ea typeface="Rubik Light"/>
                <a:cs typeface="Segoe UI" panose="020B0502040204020203" pitchFamily="34" charset="0"/>
                <a:sym typeface="Rubik Light"/>
              </a:rPr>
              <a:t>weather_icon</a:t>
            </a:r>
            <a:endParaRPr lang="es-AR" sz="1000" dirty="0">
              <a:solidFill>
                <a:schemeClr val="dk1"/>
              </a:solidFill>
              <a:latin typeface="Segoe UI" panose="020B0502040204020203" pitchFamily="34" charset="0"/>
              <a:ea typeface="Rubik Light"/>
              <a:cs typeface="Segoe UI" panose="020B0502040204020203" pitchFamily="34" charset="0"/>
              <a:sym typeface="Rubik Light"/>
            </a:endParaRPr>
          </a:p>
        </p:txBody>
      </p:sp>
      <p:pic>
        <p:nvPicPr>
          <p:cNvPr id="3" name="Google Shape;67;p14" descr="Paraguas negro y mojado bajo la lluvia en un paisaje urbano con edificios de ladrillos y coches">
            <a:extLst>
              <a:ext uri="{FF2B5EF4-FFF2-40B4-BE49-F238E27FC236}">
                <a16:creationId xmlns:a16="http://schemas.microsoft.com/office/drawing/2014/main" id="{1E5A9B7E-5B67-5B16-4583-2DE1CA85885B}"/>
              </a:ext>
            </a:extLst>
          </p:cNvPr>
          <p:cNvPicPr preferRelativeResize="0"/>
          <p:nvPr/>
        </p:nvPicPr>
        <p:blipFill>
          <a:blip r:embed="rId4"/>
          <a:srcRect r="46742"/>
          <a:stretch/>
        </p:blipFill>
        <p:spPr>
          <a:xfrm>
            <a:off x="5029189" y="-7240"/>
            <a:ext cx="4114811" cy="5150740"/>
          </a:xfrm>
          <a:prstGeom prst="rect">
            <a:avLst/>
          </a:prstGeom>
          <a:noFill/>
          <a:ln>
            <a:noFill/>
          </a:ln>
        </p:spPr>
      </p:pic>
    </p:spTree>
    <p:extLst>
      <p:ext uri="{BB962C8B-B14F-4D97-AF65-F5344CB8AC3E}">
        <p14:creationId xmlns:p14="http://schemas.microsoft.com/office/powerpoint/2010/main" val="15085539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id="{BC8025A2-BBDA-76D3-CB64-C64DE2822DCB}"/>
            </a:ext>
          </a:extLst>
        </p:cNvPr>
        <p:cNvGrpSpPr/>
        <p:nvPr/>
      </p:nvGrpSpPr>
      <p:grpSpPr>
        <a:xfrm>
          <a:off x="0" y="0"/>
          <a:ext cx="0" cy="0"/>
          <a:chOff x="0" y="0"/>
          <a:chExt cx="0" cy="0"/>
        </a:xfrm>
      </p:grpSpPr>
      <p:pic>
        <p:nvPicPr>
          <p:cNvPr id="67" name="Google Shape;67;p14" descr="Paleta de arco iris sobre un fondo verde menta">
            <a:extLst>
              <a:ext uri="{FF2B5EF4-FFF2-40B4-BE49-F238E27FC236}">
                <a16:creationId xmlns:a16="http://schemas.microsoft.com/office/drawing/2014/main" id="{93C54765-6F23-993D-98F3-B301314AE0E3}"/>
              </a:ext>
            </a:extLst>
          </p:cNvPr>
          <p:cNvPicPr preferRelativeResize="0"/>
          <p:nvPr/>
        </p:nvPicPr>
        <p:blipFill>
          <a:blip r:embed="rId3"/>
          <a:srcRect t="4729" b="4729"/>
          <a:stretch/>
        </p:blipFill>
        <p:spPr>
          <a:xfrm>
            <a:off x="5029189" y="-3620"/>
            <a:ext cx="4114811" cy="5143500"/>
          </a:xfrm>
          <a:prstGeom prst="rect">
            <a:avLst/>
          </a:prstGeom>
          <a:noFill/>
          <a:ln>
            <a:noFill/>
          </a:ln>
        </p:spPr>
      </p:pic>
      <p:sp>
        <p:nvSpPr>
          <p:cNvPr id="61" name="Google Shape;61;p14">
            <a:extLst>
              <a:ext uri="{FF2B5EF4-FFF2-40B4-BE49-F238E27FC236}">
                <a16:creationId xmlns:a16="http://schemas.microsoft.com/office/drawing/2014/main" id="{5212B06E-6481-55D8-21FE-2E93FB8B395C}"/>
              </a:ext>
            </a:extLst>
          </p:cNvPr>
          <p:cNvSpPr txBox="1">
            <a:spLocks noGrp="1"/>
          </p:cNvSpPr>
          <p:nvPr>
            <p:ph type="ctrTitle"/>
          </p:nvPr>
        </p:nvSpPr>
        <p:spPr>
          <a:xfrm>
            <a:off x="311700" y="263650"/>
            <a:ext cx="8520600" cy="34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800" dirty="0">
                <a:solidFill>
                  <a:schemeClr val="dk2"/>
                </a:solidFill>
                <a:latin typeface="Rubik Medium"/>
                <a:ea typeface="Rubik Medium"/>
                <a:cs typeface="Rubik Medium"/>
                <a:sym typeface="Rubik Medium"/>
              </a:rPr>
              <a:t>Dataset Histórico</a:t>
            </a:r>
            <a:endParaRPr sz="1800" dirty="0">
              <a:solidFill>
                <a:schemeClr val="dk2"/>
              </a:solidFill>
              <a:latin typeface="Roboto Light"/>
              <a:ea typeface="Roboto Light"/>
              <a:cs typeface="Roboto Light"/>
              <a:sym typeface="Roboto Light"/>
            </a:endParaRPr>
          </a:p>
        </p:txBody>
      </p:sp>
      <p:pic>
        <p:nvPicPr>
          <p:cNvPr id="63" name="Google Shape;63;p14">
            <a:extLst>
              <a:ext uri="{FF2B5EF4-FFF2-40B4-BE49-F238E27FC236}">
                <a16:creationId xmlns:a16="http://schemas.microsoft.com/office/drawing/2014/main" id="{DA471BEA-E8CD-0FA9-FB9F-BBFAA7A7FF25}"/>
              </a:ext>
            </a:extLst>
          </p:cNvPr>
          <p:cNvPicPr preferRelativeResize="0"/>
          <p:nvPr/>
        </p:nvPicPr>
        <p:blipFill>
          <a:blip r:embed="rId4">
            <a:alphaModFix/>
          </a:blip>
          <a:stretch>
            <a:fillRect/>
          </a:stretch>
        </p:blipFill>
        <p:spPr>
          <a:xfrm>
            <a:off x="7734700" y="4485375"/>
            <a:ext cx="992427" cy="320700"/>
          </a:xfrm>
          <a:prstGeom prst="rect">
            <a:avLst/>
          </a:prstGeom>
          <a:noFill/>
          <a:ln>
            <a:noFill/>
          </a:ln>
        </p:spPr>
      </p:pic>
      <p:sp>
        <p:nvSpPr>
          <p:cNvPr id="64" name="Google Shape;64;p14">
            <a:extLst>
              <a:ext uri="{FF2B5EF4-FFF2-40B4-BE49-F238E27FC236}">
                <a16:creationId xmlns:a16="http://schemas.microsoft.com/office/drawing/2014/main" id="{FAB364A0-D7BF-EAEC-EE87-90D55E17097B}"/>
              </a:ext>
            </a:extLst>
          </p:cNvPr>
          <p:cNvSpPr txBox="1">
            <a:spLocks noGrp="1"/>
          </p:cNvSpPr>
          <p:nvPr>
            <p:ph type="subTitle" idx="1"/>
          </p:nvPr>
        </p:nvSpPr>
        <p:spPr>
          <a:xfrm>
            <a:off x="556875" y="4586875"/>
            <a:ext cx="6520500" cy="3207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852"/>
              <a:buNone/>
            </a:pPr>
            <a:r>
              <a:rPr lang="en-GB" sz="700" dirty="0">
                <a:solidFill>
                  <a:srgbClr val="D9D9D9"/>
                </a:solidFill>
                <a:latin typeface="Rubik"/>
                <a:ea typeface="Rubik"/>
                <a:cs typeface="Rubik"/>
                <a:sym typeface="Rubik"/>
              </a:rPr>
              <a:t>2025-Práctica IA</a:t>
            </a:r>
            <a:endParaRPr sz="700" dirty="0">
              <a:solidFill>
                <a:srgbClr val="D9D9D9"/>
              </a:solidFill>
              <a:latin typeface="Rubik"/>
              <a:ea typeface="Rubik"/>
              <a:cs typeface="Rubik"/>
              <a:sym typeface="Rubik"/>
            </a:endParaRPr>
          </a:p>
        </p:txBody>
      </p:sp>
      <p:sp>
        <p:nvSpPr>
          <p:cNvPr id="65" name="Google Shape;65;p14">
            <a:extLst>
              <a:ext uri="{FF2B5EF4-FFF2-40B4-BE49-F238E27FC236}">
                <a16:creationId xmlns:a16="http://schemas.microsoft.com/office/drawing/2014/main" id="{9811394E-F14F-C7FB-E950-4D59894DFFB4}"/>
              </a:ext>
            </a:extLst>
          </p:cNvPr>
          <p:cNvSpPr txBox="1">
            <a:spLocks noGrp="1"/>
          </p:cNvSpPr>
          <p:nvPr>
            <p:ph type="sldNum" idx="12"/>
          </p:nvPr>
        </p:nvSpPr>
        <p:spPr>
          <a:xfrm>
            <a:off x="311700" y="4561574"/>
            <a:ext cx="548700" cy="32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fld id="{00000000-1234-1234-1234-123412341234}" type="slidenum">
              <a:rPr lang="en-GB" sz="800">
                <a:solidFill>
                  <a:schemeClr val="dk1"/>
                </a:solidFill>
                <a:latin typeface="Rubik"/>
                <a:ea typeface="Rubik"/>
                <a:cs typeface="Rubik"/>
                <a:sym typeface="Rubik"/>
              </a:rPr>
              <a:t>8</a:t>
            </a:fld>
            <a:endParaRPr sz="800">
              <a:solidFill>
                <a:schemeClr val="dk1"/>
              </a:solidFill>
              <a:latin typeface="Rubik"/>
              <a:ea typeface="Rubik"/>
              <a:cs typeface="Rubik"/>
              <a:sym typeface="Rubik"/>
            </a:endParaRPr>
          </a:p>
        </p:txBody>
      </p:sp>
      <p:sp>
        <p:nvSpPr>
          <p:cNvPr id="66" name="Google Shape;66;p14">
            <a:extLst>
              <a:ext uri="{FF2B5EF4-FFF2-40B4-BE49-F238E27FC236}">
                <a16:creationId xmlns:a16="http://schemas.microsoft.com/office/drawing/2014/main" id="{E344FAED-EF43-23BB-445A-56E09E7C6CAA}"/>
              </a:ext>
            </a:extLst>
          </p:cNvPr>
          <p:cNvSpPr txBox="1">
            <a:spLocks noGrp="1"/>
          </p:cNvSpPr>
          <p:nvPr>
            <p:ph type="subTitle" idx="1"/>
          </p:nvPr>
        </p:nvSpPr>
        <p:spPr>
          <a:xfrm>
            <a:off x="311698" y="1042900"/>
            <a:ext cx="4204200" cy="11684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852"/>
              <a:buNone/>
            </a:pP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El Segundo dataset a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utilizar</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es helados-ajuste-complete.csv,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el</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cual</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contienne</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información</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diara</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de la Producción para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cada</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uno  de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los</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79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sabores</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de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helado</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predecir</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por</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día.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Adhicionalmente</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temenos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información</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del día de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semana</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a:t>
            </a:r>
          </a:p>
          <a:p>
            <a:pPr marL="0" lvl="0" indent="0" algn="l" rtl="0">
              <a:lnSpc>
                <a:spcPct val="100000"/>
              </a:lnSpc>
              <a:spcBef>
                <a:spcPts val="0"/>
              </a:spcBef>
              <a:spcAft>
                <a:spcPts val="0"/>
              </a:spcAft>
              <a:buSzPts val="852"/>
              <a:buNone/>
            </a:pP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Las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columnas</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de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este</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conjunto de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datos</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 son las </a:t>
            </a:r>
            <a:r>
              <a:rPr lang="en-GB" sz="1000" dirty="0" err="1">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siguientes</a:t>
            </a:r>
            <a:r>
              <a:rPr lang="en-GB" sz="10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a:t>
            </a:r>
            <a:endParaRPr sz="1000" dirty="0">
              <a:solidFill>
                <a:schemeClr val="dk1"/>
              </a:solidFill>
              <a:latin typeface="Segoe UI" panose="020B0502040204020203" pitchFamily="34" charset="0"/>
              <a:ea typeface="Rubik Light"/>
              <a:cs typeface="Segoe UI" panose="020B0502040204020203" pitchFamily="34" charset="0"/>
              <a:sym typeface="Rubik Light"/>
            </a:endParaRPr>
          </a:p>
        </p:txBody>
      </p:sp>
      <p:sp>
        <p:nvSpPr>
          <p:cNvPr id="2" name="Google Shape;66;p14">
            <a:extLst>
              <a:ext uri="{FF2B5EF4-FFF2-40B4-BE49-F238E27FC236}">
                <a16:creationId xmlns:a16="http://schemas.microsoft.com/office/drawing/2014/main" id="{7A798FA0-57D3-53E7-920E-217EA1112E5D}"/>
              </a:ext>
            </a:extLst>
          </p:cNvPr>
          <p:cNvSpPr txBox="1">
            <a:spLocks/>
          </p:cNvSpPr>
          <p:nvPr/>
        </p:nvSpPr>
        <p:spPr>
          <a:xfrm>
            <a:off x="311699" y="1914042"/>
            <a:ext cx="4717489" cy="2672834"/>
          </a:xfrm>
          <a:prstGeom prst="rect">
            <a:avLst/>
          </a:prstGeom>
          <a:noFill/>
          <a:ln>
            <a:noFill/>
          </a:ln>
        </p:spPr>
        <p:txBody>
          <a:bodyPr spcFirstLastPara="1" wrap="square" lIns="91425" tIns="91425" rIns="91425" bIns="91425" numCol="4"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L="914400" marR="0" lvl="1"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L="1371600" marR="0" lvl="2"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L="1828800" marR="0" lvl="3"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L="2286000" marR="0" lvl="4"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L="2743200" marR="0" lvl="5"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L="3200400" marR="0" lvl="6"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L="3657600" marR="0" lvl="7"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L="4114800" marR="0" lvl="8" indent="-3175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Ajuste Fecha</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Dia Semana</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1</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2</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3</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4</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5</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6</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7</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8</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9</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10</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11</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12</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13</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14</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15</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16</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17</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18</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19</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20</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21</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22</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23</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24</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25</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26</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27</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28</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29</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30</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31</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32</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33</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34</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35</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36</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37</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38</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39</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40</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41</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42</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43</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44</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45</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46</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47</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48</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49</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50</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51</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52</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53</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54</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55</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56</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57</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58</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59</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60</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61</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62</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63</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64</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65</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66</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67</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68</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69</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70</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71</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72</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73</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74</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75</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76</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77</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78</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Sabor 79</a:t>
            </a:r>
          </a:p>
          <a:p>
            <a:pPr marL="171450" indent="-171450" algn="l">
              <a:buSzPts val="852"/>
              <a:buFont typeface="Arial" panose="020B0604020202020204" pitchFamily="34" charset="0"/>
              <a:buChar char="•"/>
            </a:pPr>
            <a:r>
              <a:rPr lang="es-ES" sz="800" dirty="0">
                <a:solidFill>
                  <a:schemeClr val="dk1"/>
                </a:solidFill>
                <a:highlight>
                  <a:srgbClr val="FFFFFF"/>
                </a:highlight>
                <a:latin typeface="Segoe UI" panose="020B0502040204020203" pitchFamily="34" charset="0"/>
                <a:ea typeface="Rubik Light"/>
                <a:cs typeface="Segoe UI" panose="020B0502040204020203" pitchFamily="34" charset="0"/>
                <a:sym typeface="Rubik Light"/>
              </a:rPr>
              <a:t>Total Cantidad</a:t>
            </a:r>
            <a:endParaRPr lang="es-ES" sz="800" dirty="0">
              <a:solidFill>
                <a:schemeClr val="dk1"/>
              </a:solidFill>
              <a:latin typeface="Segoe UI" panose="020B0502040204020203" pitchFamily="34" charset="0"/>
              <a:ea typeface="Rubik Light"/>
              <a:cs typeface="Segoe UI" panose="020B0502040204020203" pitchFamily="34" charset="0"/>
              <a:sym typeface="Rubik Light"/>
            </a:endParaRPr>
          </a:p>
        </p:txBody>
      </p:sp>
    </p:spTree>
    <p:extLst>
      <p:ext uri="{BB962C8B-B14F-4D97-AF65-F5344CB8AC3E}">
        <p14:creationId xmlns:p14="http://schemas.microsoft.com/office/powerpoint/2010/main" val="3091642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
          <a:extLst>
            <a:ext uri="{FF2B5EF4-FFF2-40B4-BE49-F238E27FC236}">
              <a16:creationId xmlns:a16="http://schemas.microsoft.com/office/drawing/2014/main" id="{5449FAA9-BEF5-20E4-C710-81C9F7E4C775}"/>
            </a:ext>
          </a:extLst>
        </p:cNvPr>
        <p:cNvGrpSpPr/>
        <p:nvPr/>
      </p:nvGrpSpPr>
      <p:grpSpPr>
        <a:xfrm>
          <a:off x="0" y="0"/>
          <a:ext cx="0" cy="0"/>
          <a:chOff x="0" y="0"/>
          <a:chExt cx="0" cy="0"/>
        </a:xfrm>
      </p:grpSpPr>
      <p:pic>
        <p:nvPicPr>
          <p:cNvPr id="3" name="Imagen 2" descr="Interfaz de usuario gráfica&#10;&#10;El contenido generado por IA puede ser incorrecto.">
            <a:extLst>
              <a:ext uri="{FF2B5EF4-FFF2-40B4-BE49-F238E27FC236}">
                <a16:creationId xmlns:a16="http://schemas.microsoft.com/office/drawing/2014/main" id="{B8FA37B8-44DB-12B9-6FE8-A80761EC741F}"/>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70000" contrast="-40000"/>
                    </a14:imgEffect>
                  </a14:imgLayer>
                </a14:imgProps>
              </a:ext>
            </a:extLst>
          </a:blip>
          <a:srcRect r="29046"/>
          <a:stretch/>
        </p:blipFill>
        <p:spPr>
          <a:xfrm>
            <a:off x="0" y="1"/>
            <a:ext cx="9144000" cy="5143500"/>
          </a:xfrm>
          <a:prstGeom prst="rect">
            <a:avLst/>
          </a:prstGeom>
        </p:spPr>
      </p:pic>
      <p:sp>
        <p:nvSpPr>
          <p:cNvPr id="72" name="Google Shape;72;p15">
            <a:extLst>
              <a:ext uri="{FF2B5EF4-FFF2-40B4-BE49-F238E27FC236}">
                <a16:creationId xmlns:a16="http://schemas.microsoft.com/office/drawing/2014/main" id="{1C58BE12-3C74-4DC6-B47F-BFC536EABBB5}"/>
              </a:ext>
            </a:extLst>
          </p:cNvPr>
          <p:cNvSpPr txBox="1">
            <a:spLocks noGrp="1"/>
          </p:cNvSpPr>
          <p:nvPr>
            <p:ph type="ctrTitle" idx="4294967295"/>
          </p:nvPr>
        </p:nvSpPr>
        <p:spPr>
          <a:xfrm>
            <a:off x="572075" y="2004775"/>
            <a:ext cx="5001900" cy="77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3600" dirty="0" err="1">
                <a:solidFill>
                  <a:schemeClr val="bg1"/>
                </a:solidFill>
                <a:latin typeface="Rubik Medium"/>
                <a:ea typeface="Rubik Medium"/>
                <a:cs typeface="Rubik Medium"/>
                <a:sym typeface="Rubik Medium"/>
              </a:rPr>
              <a:t>Análisis</a:t>
            </a:r>
            <a:r>
              <a:rPr lang="en-GB" sz="3600" dirty="0">
                <a:solidFill>
                  <a:schemeClr val="bg1"/>
                </a:solidFill>
                <a:latin typeface="Rubik Medium"/>
                <a:ea typeface="Rubik Medium"/>
                <a:cs typeface="Rubik Medium"/>
                <a:sym typeface="Rubik Medium"/>
              </a:rPr>
              <a:t> </a:t>
            </a:r>
            <a:r>
              <a:rPr lang="en-GB" sz="3600" dirty="0" err="1">
                <a:solidFill>
                  <a:schemeClr val="bg1"/>
                </a:solidFill>
                <a:latin typeface="Rubik Medium"/>
                <a:ea typeface="Rubik Medium"/>
                <a:cs typeface="Rubik Medium"/>
                <a:sym typeface="Rubik Medium"/>
              </a:rPr>
              <a:t>Exploratorio</a:t>
            </a:r>
            <a:endParaRPr sz="3600" dirty="0">
              <a:solidFill>
                <a:schemeClr val="bg1"/>
              </a:solidFill>
              <a:latin typeface="Rubik Medium"/>
              <a:ea typeface="Rubik Medium"/>
              <a:cs typeface="Rubik Medium"/>
              <a:sym typeface="Rubik Medium"/>
            </a:endParaRPr>
          </a:p>
        </p:txBody>
      </p:sp>
      <p:sp>
        <p:nvSpPr>
          <p:cNvPr id="73" name="Google Shape;73;p15">
            <a:extLst>
              <a:ext uri="{FF2B5EF4-FFF2-40B4-BE49-F238E27FC236}">
                <a16:creationId xmlns:a16="http://schemas.microsoft.com/office/drawing/2014/main" id="{6FC27E74-4A62-1D28-0014-DCFF6546D65A}"/>
              </a:ext>
            </a:extLst>
          </p:cNvPr>
          <p:cNvSpPr txBox="1">
            <a:spLocks noGrp="1"/>
          </p:cNvSpPr>
          <p:nvPr>
            <p:ph type="ctrTitle" idx="4294967295"/>
          </p:nvPr>
        </p:nvSpPr>
        <p:spPr>
          <a:xfrm>
            <a:off x="572075" y="1584600"/>
            <a:ext cx="5001900" cy="3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1580" dirty="0" err="1">
                <a:solidFill>
                  <a:schemeClr val="bg1"/>
                </a:solidFill>
                <a:latin typeface="Rubik Medium"/>
                <a:ea typeface="Rubik Medium"/>
                <a:cs typeface="Rubik Medium"/>
                <a:sym typeface="Rubik Medium"/>
              </a:rPr>
              <a:t>Sección</a:t>
            </a:r>
            <a:r>
              <a:rPr lang="en-GB" sz="1580" dirty="0">
                <a:solidFill>
                  <a:schemeClr val="bg1"/>
                </a:solidFill>
                <a:latin typeface="Rubik Medium"/>
                <a:ea typeface="Rubik Medium"/>
                <a:cs typeface="Rubik Medium"/>
                <a:sym typeface="Rubik Medium"/>
              </a:rPr>
              <a:t> 2</a:t>
            </a:r>
            <a:endParaRPr sz="1580" dirty="0">
              <a:solidFill>
                <a:schemeClr val="bg1"/>
              </a:solidFill>
              <a:latin typeface="Rubik Medium"/>
              <a:ea typeface="Rubik Medium"/>
              <a:cs typeface="Rubik Medium"/>
              <a:sym typeface="Rubik Medium"/>
            </a:endParaRPr>
          </a:p>
        </p:txBody>
      </p:sp>
      <p:sp>
        <p:nvSpPr>
          <p:cNvPr id="74" name="Google Shape;74;p15">
            <a:extLst>
              <a:ext uri="{FF2B5EF4-FFF2-40B4-BE49-F238E27FC236}">
                <a16:creationId xmlns:a16="http://schemas.microsoft.com/office/drawing/2014/main" id="{7D14121F-BA30-6ACF-B983-5B66398A7EDC}"/>
              </a:ext>
            </a:extLst>
          </p:cNvPr>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9</a:t>
            </a:fld>
            <a:endParaRPr/>
          </a:p>
        </p:txBody>
      </p:sp>
    </p:spTree>
    <p:extLst>
      <p:ext uri="{BB962C8B-B14F-4D97-AF65-F5344CB8AC3E}">
        <p14:creationId xmlns:p14="http://schemas.microsoft.com/office/powerpoint/2010/main" val="2474267731"/>
      </p:ext>
    </p:extLst>
  </p:cSld>
  <p:clrMapOvr>
    <a:masterClrMapping/>
  </p:clrMapOvr>
</p:sld>
</file>

<file path=ppt/theme/theme1.xml><?xml version="1.0" encoding="utf-8"?>
<a:theme xmlns:a="http://schemas.openxmlformats.org/drawingml/2006/main" name="Simple Light">
  <a:themeElements>
    <a:clrScheme name="Simple Light">
      <a:dk1>
        <a:srgbClr val="3F3E3E"/>
      </a:dk1>
      <a:lt1>
        <a:srgbClr val="FFFFFF"/>
      </a:lt1>
      <a:dk2>
        <a:srgbClr val="074A99"/>
      </a:dk2>
      <a:lt2>
        <a:srgbClr val="EEEEEE"/>
      </a:lt2>
      <a:accent1>
        <a:srgbClr val="0180D1"/>
      </a:accent1>
      <a:accent2>
        <a:srgbClr val="F97F58"/>
      </a:accent2>
      <a:accent3>
        <a:srgbClr val="F89ACB"/>
      </a:accent3>
      <a:accent4>
        <a:srgbClr val="FFC700"/>
      </a:accent4>
      <a:accent5>
        <a:srgbClr val="9AB5D5"/>
      </a:accent5>
      <a:accent6>
        <a:srgbClr val="396EAD"/>
      </a:accent6>
      <a:hlink>
        <a:srgbClr val="00286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f5a0d91a-8ce4-4451-8575-29395e08ca99">
      <Terms xmlns="http://schemas.microsoft.com/office/infopath/2007/PartnerControls"/>
    </lcf76f155ced4ddcb4097134ff3c332f>
    <_Flow_SignoffStatus xmlns="f5a0d91a-8ce4-4451-8575-29395e08ca99" xsi:nil="true"/>
    <TaxCatchAll xmlns="c416a851-e63f-4d82-9bea-b11083e1505a"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o" ma:contentTypeID="0x0101001B3AE2F77F52C04C99029FF95903A933" ma:contentTypeVersion="16" ma:contentTypeDescription="Crear nuevo documento." ma:contentTypeScope="" ma:versionID="7d18dc154e5992d3d99d4e30753cd983">
  <xsd:schema xmlns:xsd="http://www.w3.org/2001/XMLSchema" xmlns:xs="http://www.w3.org/2001/XMLSchema" xmlns:p="http://schemas.microsoft.com/office/2006/metadata/properties" xmlns:ns2="c416a851-e63f-4d82-9bea-b11083e1505a" xmlns:ns3="f5a0d91a-8ce4-4451-8575-29395e08ca99" targetNamespace="http://schemas.microsoft.com/office/2006/metadata/properties" ma:root="true" ma:fieldsID="37e92d7afcbe0a334c2a3a83c18cd603" ns2:_="" ns3:_="">
    <xsd:import namespace="c416a851-e63f-4d82-9bea-b11083e1505a"/>
    <xsd:import namespace="f5a0d91a-8ce4-4451-8575-29395e08ca99"/>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lcf76f155ced4ddcb4097134ff3c332f" minOccurs="0"/>
                <xsd:element ref="ns2:TaxCatchAll" minOccurs="0"/>
                <xsd:element ref="ns3:MediaServiceOCR" minOccurs="0"/>
                <xsd:element ref="ns3:MediaServiceGenerationTime" minOccurs="0"/>
                <xsd:element ref="ns3:MediaServiceEventHashCode" minOccurs="0"/>
                <xsd:element ref="ns3:MediaServiceDateTaken" minOccurs="0"/>
                <xsd:element ref="ns3:MediaServiceLocation" minOccurs="0"/>
                <xsd:element ref="ns3:MediaLengthInSeconds" minOccurs="0"/>
                <xsd:element ref="ns3:MediaServiceObjectDetectorVersions" minOccurs="0"/>
                <xsd:element ref="ns3:_Flow_SignoffStatu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416a851-e63f-4d82-9bea-b11083e1505a" elementFormDefault="qualified">
    <xsd:import namespace="http://schemas.microsoft.com/office/2006/documentManagement/types"/>
    <xsd:import namespace="http://schemas.microsoft.com/office/infopath/2007/PartnerControls"/>
    <xsd:element name="SharedWithUsers" ma:index="8"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Detalles de uso compartido" ma:internalName="SharedWithDetails" ma:readOnly="true">
      <xsd:simpleType>
        <xsd:restriction base="dms:Note">
          <xsd:maxLength value="255"/>
        </xsd:restriction>
      </xsd:simpleType>
    </xsd:element>
    <xsd:element name="TaxCatchAll" ma:index="14" nillable="true" ma:displayName="Taxonomy Catch All Column" ma:hidden="true" ma:list="{5e4b307f-1c6c-415a-89ab-adb019b7fd14}" ma:internalName="TaxCatchAll" ma:showField="CatchAllData" ma:web="c416a851-e63f-4d82-9bea-b11083e1505a">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f5a0d91a-8ce4-4451-8575-29395e08ca99"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lcf76f155ced4ddcb4097134ff3c332f" ma:index="13" nillable="true" ma:taxonomy="true" ma:internalName="lcf76f155ced4ddcb4097134ff3c332f" ma:taxonomyFieldName="MediaServiceImageTags" ma:displayName="Etiquetas de imagen" ma:readOnly="false" ma:fieldId="{5cf76f15-5ced-4ddc-b409-7134ff3c332f}" ma:taxonomyMulti="true" ma:sspId="04142ed8-cf30-412b-8d70-9c4ea2020ae8"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MediaServiceObjectDetectorVersions" ma:index="21" nillable="true" ma:displayName="MediaServiceObjectDetectorVersions" ma:description="" ma:hidden="true" ma:indexed="true" ma:internalName="MediaServiceObjectDetectorVersions" ma:readOnly="true">
      <xsd:simpleType>
        <xsd:restriction base="dms:Text"/>
      </xsd:simpleType>
    </xsd:element>
    <xsd:element name="_Flow_SignoffStatus" ma:index="22" nillable="true" ma:displayName="Estado de aprobación" ma:internalName="Estado_x0020_de_x0020_aprobaci_x00f3_n">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F8C0704-C263-448A-9AF6-051F9B0552A3}">
  <ds:schemaRefs>
    <ds:schemaRef ds:uri="http://schemas.microsoft.com/sharepoint/v3/contenttype/forms"/>
  </ds:schemaRefs>
</ds:datastoreItem>
</file>

<file path=customXml/itemProps2.xml><?xml version="1.0" encoding="utf-8"?>
<ds:datastoreItem xmlns:ds="http://schemas.openxmlformats.org/officeDocument/2006/customXml" ds:itemID="{45DEEA8F-8BED-428B-BA9D-B4EA4A5CB235}">
  <ds:schemaRefs>
    <ds:schemaRef ds:uri="http://schemas.microsoft.com/office/2006/metadata/properties"/>
    <ds:schemaRef ds:uri="http://schemas.microsoft.com/office/infopath/2007/PartnerControls"/>
    <ds:schemaRef ds:uri="f5a0d91a-8ce4-4451-8575-29395e08ca99"/>
    <ds:schemaRef ds:uri="c416a851-e63f-4d82-9bea-b11083e1505a"/>
  </ds:schemaRefs>
</ds:datastoreItem>
</file>

<file path=customXml/itemProps3.xml><?xml version="1.0" encoding="utf-8"?>
<ds:datastoreItem xmlns:ds="http://schemas.openxmlformats.org/officeDocument/2006/customXml" ds:itemID="{B0555DBB-902B-4608-BAE6-18BF2282FB5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416a851-e63f-4d82-9bea-b11083e1505a"/>
    <ds:schemaRef ds:uri="f5a0d91a-8ce4-4451-8575-29395e08ca9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234</TotalTime>
  <Words>1886</Words>
  <Application>Microsoft Office PowerPoint</Application>
  <PresentationFormat>Presentación en pantalla (16:9)</PresentationFormat>
  <Paragraphs>292</Paragraphs>
  <Slides>29</Slides>
  <Notes>29</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29</vt:i4>
      </vt:variant>
    </vt:vector>
  </HeadingPairs>
  <TitlesOfParts>
    <vt:vector size="36" baseType="lpstr">
      <vt:lpstr>Roboto Light</vt:lpstr>
      <vt:lpstr>Rubik Light</vt:lpstr>
      <vt:lpstr>Arial</vt:lpstr>
      <vt:lpstr>Rubik Medium</vt:lpstr>
      <vt:lpstr>Rubik</vt:lpstr>
      <vt:lpstr>Segoe UI</vt:lpstr>
      <vt:lpstr>Simple Light</vt:lpstr>
      <vt:lpstr>Predicción de Producción de Sabores de Helado</vt:lpstr>
      <vt:lpstr>Indice</vt:lpstr>
      <vt:lpstr>Introducción</vt:lpstr>
      <vt:lpstr>Introducción</vt:lpstr>
      <vt:lpstr>¿Qué es el MAE?</vt:lpstr>
      <vt:lpstr>Datasets</vt:lpstr>
      <vt:lpstr>Dataset Climático</vt:lpstr>
      <vt:lpstr>Dataset Histórico</vt:lpstr>
      <vt:lpstr>Análisis Exploratorio</vt:lpstr>
      <vt:lpstr>Análisis de Estacionalidad</vt:lpstr>
      <vt:lpstr>Análisis temporal de la producción</vt:lpstr>
      <vt:lpstr>Ingeniería de Características</vt:lpstr>
      <vt:lpstr>Correlación de Features</vt:lpstr>
      <vt:lpstr>Correlación de Features</vt:lpstr>
      <vt:lpstr>Selección de Features</vt:lpstr>
      <vt:lpstr>Nuevas características</vt:lpstr>
      <vt:lpstr>Adaptación del Dataset</vt:lpstr>
      <vt:lpstr>Adaptación del Dataset</vt:lpstr>
      <vt:lpstr>Adaptación del Dataset</vt:lpstr>
      <vt:lpstr>Elección del Modelo</vt:lpstr>
      <vt:lpstr>Elección del Modelo</vt:lpstr>
      <vt:lpstr>Predicción Sabor 1</vt:lpstr>
      <vt:lpstr>Entrenamiento de Modelos</vt:lpstr>
      <vt:lpstr>Entrenamiento de Modelos</vt:lpstr>
      <vt:lpstr>Siguientes pasos</vt:lpstr>
      <vt:lpstr>Mejoras</vt:lpstr>
      <vt:lpstr>Ejemplo de título Rubik Medium 18 pt </vt:lpstr>
      <vt:lpstr>Título del separador</vt:lpstr>
      <vt:lpstr>Muchas 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Lucas Gauto</cp:lastModifiedBy>
  <cp:revision>4</cp:revision>
  <dcterms:modified xsi:type="dcterms:W3CDTF">2025-05-23T12:52:22Z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0x0101001B3AE2F77F52C04C99029FF95903A933</vt:lpwstr>
  </property>
  <property fmtid="{D5CDD505-2E9C-101B-9397-08002B2CF9AE}" pid="3" name="MediaServiceImageTags">
    <vt:lpwstr/>
  </property>
</Properties>
</file>